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xygen Light"/>
      <p:regular r:id="rId18"/>
      <p:bold r:id="rId19"/>
    </p:embeddedFont>
    <p:embeddedFont>
      <p:font typeface="Oxygen"/>
      <p:regular r:id="rId20"/>
      <p:bold r:id="rId21"/>
    </p:embeddedFont>
    <p:embeddedFont>
      <p:font typeface="Abril Fatfac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57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xygen-regular.fntdata"/><Relationship Id="rId11" Type="http://schemas.openxmlformats.org/officeDocument/2006/relationships/slide" Target="slides/slide6.xml"/><Relationship Id="rId22" Type="http://schemas.openxmlformats.org/officeDocument/2006/relationships/font" Target="fonts/AbrilFatface-regular.fntdata"/><Relationship Id="rId10" Type="http://schemas.openxmlformats.org/officeDocument/2006/relationships/slide" Target="slides/slide5.xml"/><Relationship Id="rId21" Type="http://schemas.openxmlformats.org/officeDocument/2006/relationships/font" Target="fonts/Oxygen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xygenLight-bold.fntdata"/><Relationship Id="rId6" Type="http://schemas.openxmlformats.org/officeDocument/2006/relationships/slide" Target="slides/slide1.xml"/><Relationship Id="rId18" Type="http://schemas.openxmlformats.org/officeDocument/2006/relationships/font" Target="fonts/Oxygen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04653c54c3_0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04653c54c3_0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04653c54c3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04653c54c3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04653c54c3_0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04653c54c3_0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04653c54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04653c54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0065a858_0_9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0065a858_0_9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157fab5e6_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157fab5e6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4653c54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4653c54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4653c54c3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04653c54c3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4653c54c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4653c54c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4653c54c3_0_4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4653c54c3_0_4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04653c54c3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04653c54c3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14725" y="400850"/>
            <a:ext cx="8115300" cy="43434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372052" y="1201775"/>
            <a:ext cx="63999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bril Fatface"/>
              <a:buNone/>
              <a:defRPr sz="4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Abril Fatface"/>
              <a:buNone/>
              <a:defRPr sz="52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730850" y="3181925"/>
            <a:ext cx="568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C448"/>
              </a:buClr>
              <a:buSzPts val="2800"/>
              <a:buNone/>
              <a:defRPr sz="2800">
                <a:solidFill>
                  <a:srgbClr val="A1C448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BIG_NUMBER_1_3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6395719" y="948932"/>
            <a:ext cx="11391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2"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3" type="ctrTitle"/>
          </p:nvPr>
        </p:nvSpPr>
        <p:spPr>
          <a:xfrm>
            <a:off x="5756156" y="1414183"/>
            <a:ext cx="2418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5729500" y="1654592"/>
            <a:ext cx="247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1"/>
          <p:cNvSpPr txBox="1"/>
          <p:nvPr>
            <p:ph hasCustomPrompt="1" idx="4" type="title"/>
          </p:nvPr>
        </p:nvSpPr>
        <p:spPr>
          <a:xfrm>
            <a:off x="6395719" y="3460603"/>
            <a:ext cx="11391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5" type="ctrTitle"/>
          </p:nvPr>
        </p:nvSpPr>
        <p:spPr>
          <a:xfrm>
            <a:off x="5756156" y="3925854"/>
            <a:ext cx="2418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6" type="subTitle"/>
          </p:nvPr>
        </p:nvSpPr>
        <p:spPr>
          <a:xfrm>
            <a:off x="5729500" y="4166263"/>
            <a:ext cx="247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3" name="Google Shape;83;p11"/>
          <p:cNvSpPr txBox="1"/>
          <p:nvPr>
            <p:ph hasCustomPrompt="1" idx="7" type="title"/>
          </p:nvPr>
        </p:nvSpPr>
        <p:spPr>
          <a:xfrm>
            <a:off x="6395719" y="2208324"/>
            <a:ext cx="11391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4" name="Google Shape;84;p11"/>
          <p:cNvSpPr txBox="1"/>
          <p:nvPr>
            <p:ph idx="8" type="ctrTitle"/>
          </p:nvPr>
        </p:nvSpPr>
        <p:spPr>
          <a:xfrm>
            <a:off x="5756156" y="2673575"/>
            <a:ext cx="2418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9" type="subTitle"/>
          </p:nvPr>
        </p:nvSpPr>
        <p:spPr>
          <a:xfrm>
            <a:off x="5729500" y="2913984"/>
            <a:ext cx="247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BIG_NUMBER_1_1_1_1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2588450" y="2038250"/>
            <a:ext cx="27774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921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921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921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921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921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921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921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921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2" type="body"/>
          </p:nvPr>
        </p:nvSpPr>
        <p:spPr>
          <a:xfrm>
            <a:off x="5530745" y="2038250"/>
            <a:ext cx="2777400" cy="24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921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921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921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921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921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921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921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921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  <p:sp>
        <p:nvSpPr>
          <p:cNvPr id="91" name="Google Shape;91;p12"/>
          <p:cNvSpPr txBox="1"/>
          <p:nvPr>
            <p:ph idx="3" type="ctrTitle"/>
          </p:nvPr>
        </p:nvSpPr>
        <p:spPr>
          <a:xfrm>
            <a:off x="2768006" y="1566400"/>
            <a:ext cx="2418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4" type="ctrTitle"/>
          </p:nvPr>
        </p:nvSpPr>
        <p:spPr>
          <a:xfrm>
            <a:off x="5710306" y="1566400"/>
            <a:ext cx="2418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Abril Fatface"/>
              <a:buNone/>
              <a:defRPr sz="18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3" name="Google Shape;9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BIG_NUMBER_1_2_1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2" type="ctrTitle"/>
          </p:nvPr>
        </p:nvSpPr>
        <p:spPr>
          <a:xfrm>
            <a:off x="4152132" y="14675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1" type="subTitle"/>
          </p:nvPr>
        </p:nvSpPr>
        <p:spPr>
          <a:xfrm>
            <a:off x="4113132" y="17515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3"/>
          <p:cNvSpPr txBox="1"/>
          <p:nvPr>
            <p:ph idx="3" type="ctrTitle"/>
          </p:nvPr>
        </p:nvSpPr>
        <p:spPr>
          <a:xfrm>
            <a:off x="4152132" y="25343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99" name="Google Shape;99;p13"/>
          <p:cNvSpPr txBox="1"/>
          <p:nvPr>
            <p:ph idx="4" type="subTitle"/>
          </p:nvPr>
        </p:nvSpPr>
        <p:spPr>
          <a:xfrm>
            <a:off x="4113132" y="28183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3"/>
          <p:cNvSpPr txBox="1"/>
          <p:nvPr>
            <p:ph idx="5" type="ctrTitle"/>
          </p:nvPr>
        </p:nvSpPr>
        <p:spPr>
          <a:xfrm>
            <a:off x="6274078" y="14675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idx="6" type="subTitle"/>
          </p:nvPr>
        </p:nvSpPr>
        <p:spPr>
          <a:xfrm>
            <a:off x="6274078" y="17515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2" name="Google Shape;102;p13"/>
          <p:cNvSpPr txBox="1"/>
          <p:nvPr>
            <p:ph idx="7" type="ctrTitle"/>
          </p:nvPr>
        </p:nvSpPr>
        <p:spPr>
          <a:xfrm>
            <a:off x="6274078" y="25343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8" type="subTitle"/>
          </p:nvPr>
        </p:nvSpPr>
        <p:spPr>
          <a:xfrm>
            <a:off x="6274078" y="28183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4" name="Google Shape;104;p13"/>
          <p:cNvSpPr txBox="1"/>
          <p:nvPr>
            <p:ph idx="9" type="ctrTitle"/>
          </p:nvPr>
        </p:nvSpPr>
        <p:spPr>
          <a:xfrm>
            <a:off x="4152132" y="36011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13" type="subTitle"/>
          </p:nvPr>
        </p:nvSpPr>
        <p:spPr>
          <a:xfrm>
            <a:off x="4113132" y="38851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13"/>
          <p:cNvSpPr txBox="1"/>
          <p:nvPr>
            <p:ph idx="14" type="ctrTitle"/>
          </p:nvPr>
        </p:nvSpPr>
        <p:spPr>
          <a:xfrm>
            <a:off x="6274078" y="36011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5" type="subTitle"/>
          </p:nvPr>
        </p:nvSpPr>
        <p:spPr>
          <a:xfrm>
            <a:off x="6274078" y="38851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3">
  <p:cSld name="BIG_NUMBER_1_2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2" type="ctrTitle"/>
          </p:nvPr>
        </p:nvSpPr>
        <p:spPr>
          <a:xfrm>
            <a:off x="790539" y="2698213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" type="subTitle"/>
          </p:nvPr>
        </p:nvSpPr>
        <p:spPr>
          <a:xfrm>
            <a:off x="771075" y="2982138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3" name="Google Shape;113;p14"/>
          <p:cNvSpPr txBox="1"/>
          <p:nvPr>
            <p:ph idx="3" type="ctrTitle"/>
          </p:nvPr>
        </p:nvSpPr>
        <p:spPr>
          <a:xfrm>
            <a:off x="2722896" y="2698213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4" type="subTitle"/>
          </p:nvPr>
        </p:nvSpPr>
        <p:spPr>
          <a:xfrm>
            <a:off x="2703432" y="2982138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14"/>
          <p:cNvSpPr txBox="1"/>
          <p:nvPr>
            <p:ph idx="5" type="ctrTitle"/>
          </p:nvPr>
        </p:nvSpPr>
        <p:spPr>
          <a:xfrm>
            <a:off x="4655242" y="2698213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6" type="subTitle"/>
          </p:nvPr>
        </p:nvSpPr>
        <p:spPr>
          <a:xfrm>
            <a:off x="4635778" y="2982138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7" name="Google Shape;117;p14"/>
          <p:cNvSpPr txBox="1"/>
          <p:nvPr>
            <p:ph idx="7" type="ctrTitle"/>
          </p:nvPr>
        </p:nvSpPr>
        <p:spPr>
          <a:xfrm>
            <a:off x="6587592" y="2698213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8" type="subTitle"/>
          </p:nvPr>
        </p:nvSpPr>
        <p:spPr>
          <a:xfrm>
            <a:off x="6568128" y="2982138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BIG_NUMBER_1_2_1_2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2" name="Google Shape;122;p15"/>
          <p:cNvSpPr txBox="1"/>
          <p:nvPr>
            <p:ph idx="2" type="ctrTitle"/>
          </p:nvPr>
        </p:nvSpPr>
        <p:spPr>
          <a:xfrm>
            <a:off x="743254" y="166077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3" name="Google Shape;123;p15"/>
          <p:cNvSpPr txBox="1"/>
          <p:nvPr>
            <p:ph idx="1" type="subTitle"/>
          </p:nvPr>
        </p:nvSpPr>
        <p:spPr>
          <a:xfrm>
            <a:off x="720000" y="1944700"/>
            <a:ext cx="215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4" name="Google Shape;124;p15"/>
          <p:cNvSpPr txBox="1"/>
          <p:nvPr>
            <p:ph idx="3" type="ctrTitle"/>
          </p:nvPr>
        </p:nvSpPr>
        <p:spPr>
          <a:xfrm>
            <a:off x="743259" y="2942850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idx="4" type="subTitle"/>
          </p:nvPr>
        </p:nvSpPr>
        <p:spPr>
          <a:xfrm>
            <a:off x="720005" y="3226775"/>
            <a:ext cx="215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BIG_NUMBER_1_2_1_2_1_1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29" name="Google Shape;129;p16"/>
          <p:cNvSpPr txBox="1"/>
          <p:nvPr>
            <p:ph idx="2" type="ctrTitle"/>
          </p:nvPr>
        </p:nvSpPr>
        <p:spPr>
          <a:xfrm>
            <a:off x="4931666" y="338367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" type="subTitle"/>
          </p:nvPr>
        </p:nvSpPr>
        <p:spPr>
          <a:xfrm>
            <a:off x="4908413" y="3667600"/>
            <a:ext cx="215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1" name="Google Shape;131;p16"/>
          <p:cNvSpPr txBox="1"/>
          <p:nvPr>
            <p:ph idx="3" type="ctrTitle"/>
          </p:nvPr>
        </p:nvSpPr>
        <p:spPr>
          <a:xfrm>
            <a:off x="2102746" y="338367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2" name="Google Shape;132;p16"/>
          <p:cNvSpPr txBox="1"/>
          <p:nvPr>
            <p:ph idx="4" type="subTitle"/>
          </p:nvPr>
        </p:nvSpPr>
        <p:spPr>
          <a:xfrm>
            <a:off x="2079493" y="3667600"/>
            <a:ext cx="2156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AND CREDITS">
  <p:cSld name="BIG_NUMBER_1_1_1_2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4474450" y="1861775"/>
            <a:ext cx="31167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17"/>
          <p:cNvSpPr txBox="1"/>
          <p:nvPr/>
        </p:nvSpPr>
        <p:spPr>
          <a:xfrm>
            <a:off x="5098225" y="3366000"/>
            <a:ext cx="24930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latin typeface="Oxygen Light"/>
                <a:ea typeface="Oxygen Light"/>
                <a:cs typeface="Oxygen Light"/>
                <a:sym typeface="Oxygen Light"/>
              </a:rPr>
              <a:t>CREDITS: This presentation template was created by </a:t>
            </a:r>
            <a:r>
              <a:rPr b="1" lang="en" sz="800"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/>
              </a:rPr>
              <a:t>Slidesgo</a:t>
            </a:r>
            <a:r>
              <a:rPr b="1" lang="en" sz="800">
                <a:latin typeface="Oxygen"/>
                <a:ea typeface="Oxygen"/>
                <a:cs typeface="Oxygen"/>
                <a:sym typeface="Oxygen"/>
              </a:rPr>
              <a:t>,</a:t>
            </a:r>
            <a:r>
              <a:rPr lang="en" sz="800">
                <a:latin typeface="Oxygen Light"/>
                <a:ea typeface="Oxygen Light"/>
                <a:cs typeface="Oxygen Light"/>
                <a:sym typeface="Oxygen Light"/>
              </a:rPr>
              <a:t> including icons by </a:t>
            </a:r>
            <a:r>
              <a:rPr b="1" lang="en" sz="800"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/>
              </a:rPr>
              <a:t>Flaticon</a:t>
            </a:r>
            <a:r>
              <a:rPr lang="en" sz="800">
                <a:latin typeface="Oxygen Light"/>
                <a:ea typeface="Oxygen Light"/>
                <a:cs typeface="Oxygen Light"/>
                <a:sym typeface="Oxygen Light"/>
              </a:rPr>
              <a:t>, and infographics &amp; images by </a:t>
            </a:r>
            <a:r>
              <a:rPr b="1" lang="en" sz="800"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/>
              </a:rPr>
              <a:t>Freepik</a:t>
            </a:r>
            <a:r>
              <a:rPr lang="en" sz="800">
                <a:latin typeface="Oxygen Light"/>
                <a:ea typeface="Oxygen Light"/>
                <a:cs typeface="Oxygen Light"/>
                <a:sym typeface="Oxygen Light"/>
              </a:rPr>
              <a:t>. </a:t>
            </a:r>
            <a:endParaRPr sz="8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800">
                <a:latin typeface="Oxygen"/>
                <a:ea typeface="Oxygen"/>
                <a:cs typeface="Oxygen"/>
                <a:sym typeface="Oxygen"/>
              </a:rPr>
              <a:t>Please keep this slide for attribution.</a:t>
            </a:r>
            <a:endParaRPr b="1" sz="8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2">
  <p:cSld name="BIG_NUMBER_1_1_2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720000" y="1381075"/>
            <a:ext cx="330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  <p:sp>
        <p:nvSpPr>
          <p:cNvPr id="142" name="Google Shape;142;p18"/>
          <p:cNvSpPr txBox="1"/>
          <p:nvPr>
            <p:ph idx="2" type="body"/>
          </p:nvPr>
        </p:nvSpPr>
        <p:spPr>
          <a:xfrm>
            <a:off x="4409775" y="1381075"/>
            <a:ext cx="330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 type="blank">
  <p:cSld name="BLANK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BLANK_1">
    <p:bg>
      <p:bgPr>
        <a:solidFill>
          <a:srgbClr val="FFFFFF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BIG_NUMBER_1_1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20000" y="1381075"/>
            <a:ext cx="5972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2921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2921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2921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2921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2921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2921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●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2921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xygen Light"/>
              <a:buChar char="○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2921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000"/>
              <a:buFont typeface="Oxygen Light"/>
              <a:buChar char="■"/>
              <a:defRPr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IG_NUMBER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hasCustomPrompt="1" type="title"/>
          </p:nvPr>
        </p:nvSpPr>
        <p:spPr>
          <a:xfrm>
            <a:off x="1149900" y="1434750"/>
            <a:ext cx="99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4"/>
          <p:cNvSpPr txBox="1"/>
          <p:nvPr>
            <p:ph idx="2"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3" type="ctrTitle"/>
          </p:nvPr>
        </p:nvSpPr>
        <p:spPr>
          <a:xfrm>
            <a:off x="592050" y="189787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" type="subTitle"/>
          </p:nvPr>
        </p:nvSpPr>
        <p:spPr>
          <a:xfrm>
            <a:off x="568800" y="2181800"/>
            <a:ext cx="215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3" name="Google Shape;23;p4"/>
          <p:cNvSpPr txBox="1"/>
          <p:nvPr>
            <p:ph hasCustomPrompt="1" idx="4" type="title"/>
          </p:nvPr>
        </p:nvSpPr>
        <p:spPr>
          <a:xfrm>
            <a:off x="1149900" y="2974400"/>
            <a:ext cx="99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4"/>
          <p:cNvSpPr txBox="1"/>
          <p:nvPr>
            <p:ph idx="5" type="ctrTitle"/>
          </p:nvPr>
        </p:nvSpPr>
        <p:spPr>
          <a:xfrm>
            <a:off x="592050" y="343752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6" type="subTitle"/>
          </p:nvPr>
        </p:nvSpPr>
        <p:spPr>
          <a:xfrm>
            <a:off x="568800" y="3721450"/>
            <a:ext cx="215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6" name="Google Shape;26;p4"/>
          <p:cNvSpPr txBox="1"/>
          <p:nvPr>
            <p:ph hasCustomPrompt="1" idx="7" type="title"/>
          </p:nvPr>
        </p:nvSpPr>
        <p:spPr>
          <a:xfrm>
            <a:off x="3305700" y="1434750"/>
            <a:ext cx="99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4"/>
          <p:cNvSpPr txBox="1"/>
          <p:nvPr>
            <p:ph idx="8" type="ctrTitle"/>
          </p:nvPr>
        </p:nvSpPr>
        <p:spPr>
          <a:xfrm>
            <a:off x="2747850" y="189787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9" type="subTitle"/>
          </p:nvPr>
        </p:nvSpPr>
        <p:spPr>
          <a:xfrm>
            <a:off x="2724600" y="2181800"/>
            <a:ext cx="215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9" name="Google Shape;29;p4"/>
          <p:cNvSpPr txBox="1"/>
          <p:nvPr>
            <p:ph hasCustomPrompt="1" idx="13" type="title"/>
          </p:nvPr>
        </p:nvSpPr>
        <p:spPr>
          <a:xfrm>
            <a:off x="3305700" y="2974400"/>
            <a:ext cx="99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0" name="Google Shape;30;p4"/>
          <p:cNvSpPr txBox="1"/>
          <p:nvPr>
            <p:ph idx="14" type="ctrTitle"/>
          </p:nvPr>
        </p:nvSpPr>
        <p:spPr>
          <a:xfrm>
            <a:off x="2747850" y="343752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5" type="subTitle"/>
          </p:nvPr>
        </p:nvSpPr>
        <p:spPr>
          <a:xfrm>
            <a:off x="2724600" y="3721450"/>
            <a:ext cx="215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" name="Google Shape;32;p4"/>
          <p:cNvSpPr txBox="1"/>
          <p:nvPr>
            <p:ph hasCustomPrompt="1" idx="16" type="title"/>
          </p:nvPr>
        </p:nvSpPr>
        <p:spPr>
          <a:xfrm>
            <a:off x="5470096" y="1434750"/>
            <a:ext cx="99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3" name="Google Shape;33;p4"/>
          <p:cNvSpPr txBox="1"/>
          <p:nvPr>
            <p:ph idx="17" type="ctrTitle"/>
          </p:nvPr>
        </p:nvSpPr>
        <p:spPr>
          <a:xfrm>
            <a:off x="4912246" y="189787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8" type="subTitle"/>
          </p:nvPr>
        </p:nvSpPr>
        <p:spPr>
          <a:xfrm>
            <a:off x="4888996" y="2181800"/>
            <a:ext cx="215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4"/>
          <p:cNvSpPr txBox="1"/>
          <p:nvPr>
            <p:ph hasCustomPrompt="1" idx="19" type="title"/>
          </p:nvPr>
        </p:nvSpPr>
        <p:spPr>
          <a:xfrm>
            <a:off x="5470096" y="2974400"/>
            <a:ext cx="99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4"/>
          <p:cNvSpPr txBox="1"/>
          <p:nvPr>
            <p:ph idx="20" type="ctrTitle"/>
          </p:nvPr>
        </p:nvSpPr>
        <p:spPr>
          <a:xfrm>
            <a:off x="4912246" y="343752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21" type="subTitle"/>
          </p:nvPr>
        </p:nvSpPr>
        <p:spPr>
          <a:xfrm>
            <a:off x="4888996" y="3721450"/>
            <a:ext cx="2155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BIG_NUMBER_1_1_3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/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subTitle"/>
          </p:nvPr>
        </p:nvSpPr>
        <p:spPr>
          <a:xfrm>
            <a:off x="3013650" y="2454225"/>
            <a:ext cx="31167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2" name="Google Shape;42;p5"/>
          <p:cNvSpPr txBox="1"/>
          <p:nvPr>
            <p:ph hasCustomPrompt="1" idx="2" type="title"/>
          </p:nvPr>
        </p:nvSpPr>
        <p:spPr>
          <a:xfrm>
            <a:off x="3897150" y="1361375"/>
            <a:ext cx="13497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BIG_NUMBER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3013650" y="3216225"/>
            <a:ext cx="31167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BIG_NUMBER_1_1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996675" y="2313900"/>
            <a:ext cx="3116700" cy="15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BIG_NUMBER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4" name="Google Shape;54;p8"/>
          <p:cNvSpPr txBox="1"/>
          <p:nvPr>
            <p:ph idx="2" type="ctrTitle"/>
          </p:nvPr>
        </p:nvSpPr>
        <p:spPr>
          <a:xfrm>
            <a:off x="1209150" y="289432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" type="subTitle"/>
          </p:nvPr>
        </p:nvSpPr>
        <p:spPr>
          <a:xfrm>
            <a:off x="1304250" y="3178250"/>
            <a:ext cx="191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6" name="Google Shape;56;p8"/>
          <p:cNvSpPr txBox="1"/>
          <p:nvPr>
            <p:ph idx="3" type="ctrTitle"/>
          </p:nvPr>
        </p:nvSpPr>
        <p:spPr>
          <a:xfrm>
            <a:off x="3517350" y="289432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4" type="subTitle"/>
          </p:nvPr>
        </p:nvSpPr>
        <p:spPr>
          <a:xfrm>
            <a:off x="3612450" y="3178250"/>
            <a:ext cx="191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8"/>
          <p:cNvSpPr txBox="1"/>
          <p:nvPr>
            <p:ph idx="5" type="ctrTitle"/>
          </p:nvPr>
        </p:nvSpPr>
        <p:spPr>
          <a:xfrm>
            <a:off x="5825550" y="2894325"/>
            <a:ext cx="21093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6" type="subTitle"/>
          </p:nvPr>
        </p:nvSpPr>
        <p:spPr>
          <a:xfrm>
            <a:off x="5920650" y="3178250"/>
            <a:ext cx="1919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BIG_NUMBER_1_2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2" type="ctrTitle"/>
          </p:nvPr>
        </p:nvSpPr>
        <p:spPr>
          <a:xfrm>
            <a:off x="790539" y="18485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subTitle"/>
          </p:nvPr>
        </p:nvSpPr>
        <p:spPr>
          <a:xfrm>
            <a:off x="771075" y="21325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9"/>
          <p:cNvSpPr txBox="1"/>
          <p:nvPr>
            <p:ph idx="3" type="ctrTitle"/>
          </p:nvPr>
        </p:nvSpPr>
        <p:spPr>
          <a:xfrm>
            <a:off x="2722896" y="28391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idx="4" type="subTitle"/>
          </p:nvPr>
        </p:nvSpPr>
        <p:spPr>
          <a:xfrm>
            <a:off x="2703432" y="31231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9"/>
          <p:cNvSpPr txBox="1"/>
          <p:nvPr>
            <p:ph idx="5" type="ctrTitle"/>
          </p:nvPr>
        </p:nvSpPr>
        <p:spPr>
          <a:xfrm>
            <a:off x="4655242" y="18485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6" type="subTitle"/>
          </p:nvPr>
        </p:nvSpPr>
        <p:spPr>
          <a:xfrm>
            <a:off x="4635778" y="21325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9"/>
          <p:cNvSpPr txBox="1"/>
          <p:nvPr>
            <p:ph idx="7" type="ctrTitle"/>
          </p:nvPr>
        </p:nvSpPr>
        <p:spPr>
          <a:xfrm>
            <a:off x="6587592" y="28391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Font typeface="Abril Fatface"/>
              <a:buNone/>
              <a:defRPr sz="1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8" type="subTitle"/>
          </p:nvPr>
        </p:nvSpPr>
        <p:spPr>
          <a:xfrm>
            <a:off x="6568128" y="3123113"/>
            <a:ext cx="180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BIG_NUMBER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bril Fatface"/>
              <a:buNone/>
              <a:defRPr sz="2400"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54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bril Fatface"/>
              <a:buNone/>
              <a:defRPr sz="2800">
                <a:solidFill>
                  <a:schemeClr val="accent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●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xygen Light"/>
              <a:buChar char="■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9" Type="http://schemas.openxmlformats.org/officeDocument/2006/relationships/image" Target="../media/image28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8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1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ctrTitle"/>
          </p:nvPr>
        </p:nvSpPr>
        <p:spPr>
          <a:xfrm>
            <a:off x="1647300" y="1248000"/>
            <a:ext cx="5849400" cy="12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A1C448"/>
                </a:solidFill>
              </a:rPr>
              <a:t>Mon Empreinte alimentaire</a:t>
            </a:r>
            <a:endParaRPr sz="4000"/>
          </a:p>
        </p:txBody>
      </p:sp>
      <p:sp>
        <p:nvSpPr>
          <p:cNvPr id="153" name="Google Shape;153;p21"/>
          <p:cNvSpPr txBox="1"/>
          <p:nvPr>
            <p:ph idx="1" type="subTitle"/>
          </p:nvPr>
        </p:nvSpPr>
        <p:spPr>
          <a:xfrm>
            <a:off x="1730850" y="2953325"/>
            <a:ext cx="5682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Jedha </a:t>
            </a:r>
            <a:r>
              <a:rPr lang="en" sz="1300"/>
              <a:t>Demoday#25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30.Nov.2021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M. Berrehail</a:t>
            </a:r>
            <a:endParaRPr b="1"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P. Escalera</a:t>
            </a:r>
            <a:endParaRPr b="1"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A. Moreno</a:t>
            </a:r>
            <a:endParaRPr b="1" sz="15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A. Reffet</a:t>
            </a:r>
            <a:endParaRPr b="1" sz="13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1575" y="0"/>
            <a:ext cx="1998375" cy="315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745" y="2643400"/>
            <a:ext cx="1109925" cy="1260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0452" y="3981975"/>
            <a:ext cx="1109925" cy="120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655035">
            <a:off x="7066130" y="-826565"/>
            <a:ext cx="2500839" cy="247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369999">
            <a:off x="515588" y="4212270"/>
            <a:ext cx="977225" cy="991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00951" y="-116462"/>
            <a:ext cx="1165324" cy="10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221433">
            <a:off x="-29871" y="1948361"/>
            <a:ext cx="1649503" cy="346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023" y="3954975"/>
            <a:ext cx="1374378" cy="126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120523" y="1435815"/>
            <a:ext cx="1109925" cy="132356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/>
          <p:nvPr>
            <p:ph idx="1" type="subTitle"/>
          </p:nvPr>
        </p:nvSpPr>
        <p:spPr>
          <a:xfrm>
            <a:off x="3536925" y="2047550"/>
            <a:ext cx="1670100" cy="3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Améliorations</a:t>
            </a:r>
            <a:endParaRPr sz="1200"/>
          </a:p>
        </p:txBody>
      </p:sp>
      <p:pic>
        <p:nvPicPr>
          <p:cNvPr id="482" name="Google Shape;48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30"/>
          <p:cNvSpPr txBox="1"/>
          <p:nvPr>
            <p:ph idx="2" type="title"/>
          </p:nvPr>
        </p:nvSpPr>
        <p:spPr>
          <a:xfrm>
            <a:off x="2147075" y="1361375"/>
            <a:ext cx="40632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</a:t>
            </a:r>
            <a:endParaRPr/>
          </a:p>
        </p:txBody>
      </p:sp>
      <p:pic>
        <p:nvPicPr>
          <p:cNvPr id="484" name="Google Shape;4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30"/>
          <p:cNvGrpSpPr/>
          <p:nvPr/>
        </p:nvGrpSpPr>
        <p:grpSpPr>
          <a:xfrm>
            <a:off x="5703473" y="1361296"/>
            <a:ext cx="578195" cy="458590"/>
            <a:chOff x="-62882850" y="1999375"/>
            <a:chExt cx="315850" cy="250500"/>
          </a:xfrm>
        </p:grpSpPr>
        <p:sp>
          <p:nvSpPr>
            <p:cNvPr id="491" name="Google Shape;491;p30"/>
            <p:cNvSpPr/>
            <p:nvPr/>
          </p:nvSpPr>
          <p:spPr>
            <a:xfrm>
              <a:off x="-62882850" y="1999375"/>
              <a:ext cx="315850" cy="250500"/>
            </a:xfrm>
            <a:custGeom>
              <a:rect b="b" l="l" r="r" t="t"/>
              <a:pathLst>
                <a:path extrusionOk="0" h="10020" w="12634">
                  <a:moveTo>
                    <a:pt x="10586" y="851"/>
                  </a:moveTo>
                  <a:cubicBezTo>
                    <a:pt x="10838" y="851"/>
                    <a:pt x="11027" y="1040"/>
                    <a:pt x="11027" y="1261"/>
                  </a:cubicBezTo>
                  <a:lnTo>
                    <a:pt x="11027" y="7499"/>
                  </a:lnTo>
                  <a:lnTo>
                    <a:pt x="1638" y="7499"/>
                  </a:lnTo>
                  <a:lnTo>
                    <a:pt x="1638" y="1261"/>
                  </a:lnTo>
                  <a:lnTo>
                    <a:pt x="1607" y="1261"/>
                  </a:lnTo>
                  <a:cubicBezTo>
                    <a:pt x="1607" y="1040"/>
                    <a:pt x="1796" y="851"/>
                    <a:pt x="2048" y="851"/>
                  </a:cubicBezTo>
                  <a:close/>
                  <a:moveTo>
                    <a:pt x="11814" y="8318"/>
                  </a:moveTo>
                  <a:lnTo>
                    <a:pt x="11814" y="8727"/>
                  </a:lnTo>
                  <a:cubicBezTo>
                    <a:pt x="11814" y="8948"/>
                    <a:pt x="11594" y="9137"/>
                    <a:pt x="11405" y="9137"/>
                  </a:cubicBezTo>
                  <a:lnTo>
                    <a:pt x="1197" y="9137"/>
                  </a:lnTo>
                  <a:cubicBezTo>
                    <a:pt x="977" y="9137"/>
                    <a:pt x="788" y="8948"/>
                    <a:pt x="788" y="8727"/>
                  </a:cubicBezTo>
                  <a:lnTo>
                    <a:pt x="788" y="8318"/>
                  </a:lnTo>
                  <a:close/>
                  <a:moveTo>
                    <a:pt x="2048" y="1"/>
                  </a:moveTo>
                  <a:cubicBezTo>
                    <a:pt x="1355" y="1"/>
                    <a:pt x="788" y="568"/>
                    <a:pt x="788" y="1261"/>
                  </a:cubicBezTo>
                  <a:lnTo>
                    <a:pt x="788" y="7499"/>
                  </a:lnTo>
                  <a:lnTo>
                    <a:pt x="378" y="7499"/>
                  </a:lnTo>
                  <a:cubicBezTo>
                    <a:pt x="158" y="7499"/>
                    <a:pt x="0" y="7688"/>
                    <a:pt x="0" y="7940"/>
                  </a:cubicBezTo>
                  <a:lnTo>
                    <a:pt x="0" y="8759"/>
                  </a:lnTo>
                  <a:cubicBezTo>
                    <a:pt x="0" y="9420"/>
                    <a:pt x="536" y="10019"/>
                    <a:pt x="1197" y="10019"/>
                  </a:cubicBezTo>
                  <a:lnTo>
                    <a:pt x="11405" y="10019"/>
                  </a:lnTo>
                  <a:cubicBezTo>
                    <a:pt x="12066" y="10019"/>
                    <a:pt x="12634" y="9452"/>
                    <a:pt x="12634" y="8759"/>
                  </a:cubicBezTo>
                  <a:lnTo>
                    <a:pt x="12634" y="7940"/>
                  </a:lnTo>
                  <a:cubicBezTo>
                    <a:pt x="12634" y="7656"/>
                    <a:pt x="12444" y="7499"/>
                    <a:pt x="12224" y="7499"/>
                  </a:cubicBezTo>
                  <a:lnTo>
                    <a:pt x="11814" y="7499"/>
                  </a:lnTo>
                  <a:lnTo>
                    <a:pt x="11814" y="1261"/>
                  </a:lnTo>
                  <a:cubicBezTo>
                    <a:pt x="11814" y="599"/>
                    <a:pt x="11247" y="1"/>
                    <a:pt x="105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-62806475" y="2062375"/>
              <a:ext cx="146525" cy="103800"/>
            </a:xfrm>
            <a:custGeom>
              <a:rect b="b" l="l" r="r" t="t"/>
              <a:pathLst>
                <a:path extrusionOk="0" h="4152" w="5861">
                  <a:moveTo>
                    <a:pt x="3782" y="1"/>
                  </a:moveTo>
                  <a:cubicBezTo>
                    <a:pt x="3561" y="1"/>
                    <a:pt x="3341" y="221"/>
                    <a:pt x="3341" y="410"/>
                  </a:cubicBezTo>
                  <a:cubicBezTo>
                    <a:pt x="3341" y="631"/>
                    <a:pt x="3561" y="852"/>
                    <a:pt x="3782" y="852"/>
                  </a:cubicBezTo>
                  <a:lnTo>
                    <a:pt x="4443" y="852"/>
                  </a:lnTo>
                  <a:lnTo>
                    <a:pt x="2962" y="2332"/>
                  </a:lnTo>
                  <a:lnTo>
                    <a:pt x="2395" y="1765"/>
                  </a:lnTo>
                  <a:cubicBezTo>
                    <a:pt x="2332" y="1686"/>
                    <a:pt x="2230" y="1647"/>
                    <a:pt x="2124" y="1647"/>
                  </a:cubicBezTo>
                  <a:cubicBezTo>
                    <a:pt x="2017" y="1647"/>
                    <a:pt x="1907" y="1686"/>
                    <a:pt x="1828" y="1765"/>
                  </a:cubicBezTo>
                  <a:lnTo>
                    <a:pt x="159" y="3435"/>
                  </a:lnTo>
                  <a:cubicBezTo>
                    <a:pt x="1" y="3592"/>
                    <a:pt x="1" y="3876"/>
                    <a:pt x="159" y="4034"/>
                  </a:cubicBezTo>
                  <a:cubicBezTo>
                    <a:pt x="237" y="4112"/>
                    <a:pt x="348" y="4152"/>
                    <a:pt x="458" y="4152"/>
                  </a:cubicBezTo>
                  <a:cubicBezTo>
                    <a:pt x="568" y="4152"/>
                    <a:pt x="678" y="4112"/>
                    <a:pt x="757" y="4034"/>
                  </a:cubicBezTo>
                  <a:lnTo>
                    <a:pt x="2143" y="2647"/>
                  </a:lnTo>
                  <a:lnTo>
                    <a:pt x="2679" y="3183"/>
                  </a:lnTo>
                  <a:cubicBezTo>
                    <a:pt x="2758" y="3262"/>
                    <a:pt x="2868" y="3301"/>
                    <a:pt x="2978" y="3301"/>
                  </a:cubicBezTo>
                  <a:cubicBezTo>
                    <a:pt x="3088" y="3301"/>
                    <a:pt x="3199" y="3262"/>
                    <a:pt x="3278" y="3183"/>
                  </a:cubicBezTo>
                  <a:lnTo>
                    <a:pt x="5042" y="1419"/>
                  </a:lnTo>
                  <a:lnTo>
                    <a:pt x="5042" y="2080"/>
                  </a:lnTo>
                  <a:cubicBezTo>
                    <a:pt x="5042" y="2332"/>
                    <a:pt x="5231" y="2521"/>
                    <a:pt x="5451" y="2521"/>
                  </a:cubicBezTo>
                  <a:cubicBezTo>
                    <a:pt x="5640" y="2521"/>
                    <a:pt x="5861" y="2332"/>
                    <a:pt x="5861" y="2080"/>
                  </a:cubicBezTo>
                  <a:lnTo>
                    <a:pt x="5861" y="442"/>
                  </a:lnTo>
                  <a:cubicBezTo>
                    <a:pt x="5861" y="158"/>
                    <a:pt x="5672" y="1"/>
                    <a:pt x="5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1"/>
          <p:cNvSpPr/>
          <p:nvPr/>
        </p:nvSpPr>
        <p:spPr>
          <a:xfrm>
            <a:off x="935175" y="3494475"/>
            <a:ext cx="5403600" cy="13347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499" name="Google Shape;499;p31"/>
          <p:cNvSpPr txBox="1"/>
          <p:nvPr>
            <p:ph type="ctrTitle"/>
          </p:nvPr>
        </p:nvSpPr>
        <p:spPr>
          <a:xfrm>
            <a:off x="3104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Perspectives</a:t>
            </a:r>
            <a:endParaRPr/>
          </a:p>
        </p:txBody>
      </p:sp>
      <p:sp>
        <p:nvSpPr>
          <p:cNvPr id="500" name="Google Shape;500;p31"/>
          <p:cNvSpPr txBox="1"/>
          <p:nvPr>
            <p:ph idx="4294967295" type="ctrTitle"/>
          </p:nvPr>
        </p:nvSpPr>
        <p:spPr>
          <a:xfrm>
            <a:off x="1057225" y="3674779"/>
            <a:ext cx="17145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Proposition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recettes plus</a:t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écolos</a:t>
            </a:r>
            <a:endParaRPr sz="1400"/>
          </a:p>
        </p:txBody>
      </p:sp>
      <p:sp>
        <p:nvSpPr>
          <p:cNvPr id="501" name="Google Shape;501;p31"/>
          <p:cNvSpPr/>
          <p:nvPr/>
        </p:nvSpPr>
        <p:spPr>
          <a:xfrm>
            <a:off x="615225" y="3538225"/>
            <a:ext cx="821700" cy="8217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31"/>
          <p:cNvCxnSpPr/>
          <p:nvPr/>
        </p:nvCxnSpPr>
        <p:spPr>
          <a:xfrm>
            <a:off x="2221753" y="695425"/>
            <a:ext cx="6958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3" name="Google Shape;5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49452">
            <a:off x="855598" y="3335821"/>
            <a:ext cx="712780" cy="88271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31"/>
          <p:cNvSpPr/>
          <p:nvPr/>
        </p:nvSpPr>
        <p:spPr>
          <a:xfrm>
            <a:off x="7381665" y="2531175"/>
            <a:ext cx="606900" cy="5859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1"/>
          <p:cNvSpPr txBox="1"/>
          <p:nvPr>
            <p:ph idx="4294967295" type="subTitle"/>
          </p:nvPr>
        </p:nvSpPr>
        <p:spPr>
          <a:xfrm>
            <a:off x="7232251" y="2579479"/>
            <a:ext cx="905400" cy="4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22</a:t>
            </a:r>
            <a:endParaRPr b="1" sz="1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millions</a:t>
            </a:r>
            <a:endParaRPr b="1" sz="1000"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06" name="Google Shape;506;p31"/>
          <p:cNvSpPr/>
          <p:nvPr/>
        </p:nvSpPr>
        <p:spPr>
          <a:xfrm>
            <a:off x="8076500" y="2531203"/>
            <a:ext cx="177673" cy="505751"/>
          </a:xfrm>
          <a:custGeom>
            <a:rect b="b" l="l" r="r" t="t"/>
            <a:pathLst>
              <a:path extrusionOk="0" h="69831" w="24532">
                <a:moveTo>
                  <a:pt x="12425" y="0"/>
                </a:moveTo>
                <a:cubicBezTo>
                  <a:pt x="9506" y="0"/>
                  <a:pt x="7137" y="2370"/>
                  <a:pt x="7137" y="5291"/>
                </a:cubicBezTo>
                <a:cubicBezTo>
                  <a:pt x="7137" y="8212"/>
                  <a:pt x="9506" y="10584"/>
                  <a:pt x="12425" y="10584"/>
                </a:cubicBezTo>
                <a:cubicBezTo>
                  <a:pt x="15352" y="10584"/>
                  <a:pt x="17721" y="8210"/>
                  <a:pt x="17721" y="5291"/>
                </a:cubicBezTo>
                <a:cubicBezTo>
                  <a:pt x="17721" y="2370"/>
                  <a:pt x="15351" y="0"/>
                  <a:pt x="12425" y="0"/>
                </a:cubicBezTo>
                <a:close/>
                <a:moveTo>
                  <a:pt x="4824" y="12553"/>
                </a:moveTo>
                <a:cubicBezTo>
                  <a:pt x="2161" y="12553"/>
                  <a:pt x="1" y="14712"/>
                  <a:pt x="1" y="17379"/>
                </a:cubicBezTo>
                <a:lnTo>
                  <a:pt x="14" y="36858"/>
                </a:lnTo>
                <a:cubicBezTo>
                  <a:pt x="14" y="38022"/>
                  <a:pt x="958" y="38968"/>
                  <a:pt x="2119" y="38968"/>
                </a:cubicBezTo>
                <a:cubicBezTo>
                  <a:pt x="3280" y="38968"/>
                  <a:pt x="4225" y="38022"/>
                  <a:pt x="4225" y="36858"/>
                </a:cubicBezTo>
                <a:lnTo>
                  <a:pt x="4225" y="19054"/>
                </a:lnTo>
                <a:lnTo>
                  <a:pt x="5118" y="19054"/>
                </a:lnTo>
                <a:lnTo>
                  <a:pt x="5118" y="66676"/>
                </a:lnTo>
                <a:cubicBezTo>
                  <a:pt x="5118" y="68419"/>
                  <a:pt x="6529" y="69831"/>
                  <a:pt x="8273" y="69831"/>
                </a:cubicBezTo>
                <a:cubicBezTo>
                  <a:pt x="8274" y="69831"/>
                  <a:pt x="8275" y="69831"/>
                  <a:pt x="8276" y="69831"/>
                </a:cubicBezTo>
                <a:cubicBezTo>
                  <a:pt x="10016" y="69831"/>
                  <a:pt x="11429" y="68416"/>
                  <a:pt x="11429" y="66676"/>
                </a:cubicBezTo>
                <a:lnTo>
                  <a:pt x="11429" y="40597"/>
                </a:lnTo>
                <a:lnTo>
                  <a:pt x="13155" y="40597"/>
                </a:lnTo>
                <a:lnTo>
                  <a:pt x="13155" y="66668"/>
                </a:lnTo>
                <a:cubicBezTo>
                  <a:pt x="13155" y="68413"/>
                  <a:pt x="14569" y="69829"/>
                  <a:pt x="16315" y="69829"/>
                </a:cubicBezTo>
                <a:cubicBezTo>
                  <a:pt x="18055" y="69829"/>
                  <a:pt x="19470" y="68413"/>
                  <a:pt x="19470" y="66668"/>
                </a:cubicBezTo>
                <a:lnTo>
                  <a:pt x="19470" y="19054"/>
                </a:lnTo>
                <a:lnTo>
                  <a:pt x="20314" y="19054"/>
                </a:lnTo>
                <a:lnTo>
                  <a:pt x="20314" y="36787"/>
                </a:lnTo>
                <a:cubicBezTo>
                  <a:pt x="20314" y="37951"/>
                  <a:pt x="21259" y="38895"/>
                  <a:pt x="22423" y="38895"/>
                </a:cubicBezTo>
                <a:cubicBezTo>
                  <a:pt x="23587" y="38895"/>
                  <a:pt x="24531" y="37951"/>
                  <a:pt x="24530" y="36787"/>
                </a:cubicBezTo>
                <a:lnTo>
                  <a:pt x="24517" y="17379"/>
                </a:lnTo>
                <a:cubicBezTo>
                  <a:pt x="24517" y="14712"/>
                  <a:pt x="22355" y="12553"/>
                  <a:pt x="19691" y="12553"/>
                </a:cubicBezTo>
                <a:close/>
              </a:path>
            </a:pathLst>
          </a:cu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1"/>
          <p:cNvSpPr txBox="1"/>
          <p:nvPr/>
        </p:nvSpPr>
        <p:spPr>
          <a:xfrm>
            <a:off x="7029425" y="3118800"/>
            <a:ext cx="2204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Internautes uniques </a:t>
            </a:r>
            <a:r>
              <a:rPr i="1" lang="en" sz="11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qui ont</a:t>
            </a:r>
            <a:r>
              <a:rPr i="1" lang="en" sz="1100">
                <a:solidFill>
                  <a:srgbClr val="E06666"/>
                </a:solidFill>
                <a:latin typeface="Oxygen Light"/>
                <a:ea typeface="Oxygen Light"/>
                <a:cs typeface="Oxygen Light"/>
                <a:sym typeface="Oxygen Light"/>
              </a:rPr>
              <a:t> </a:t>
            </a:r>
            <a:r>
              <a:rPr b="1" i="1" lang="en" sz="11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consulté </a:t>
            </a:r>
            <a:r>
              <a:rPr i="1" lang="en" sz="11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le site de </a:t>
            </a:r>
            <a:r>
              <a:rPr b="1" i="1" lang="en" sz="11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recettes</a:t>
            </a:r>
            <a:r>
              <a:rPr i="1" lang="en" sz="1100">
                <a:solidFill>
                  <a:srgbClr val="E06666"/>
                </a:solidFill>
                <a:latin typeface="Oxygen Light"/>
                <a:ea typeface="Oxygen Light"/>
                <a:cs typeface="Oxygen Light"/>
                <a:sym typeface="Oxygen Light"/>
              </a:rPr>
              <a:t> </a:t>
            </a:r>
            <a:r>
              <a:rPr b="1" i="1" lang="en" sz="11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Marmiton </a:t>
            </a:r>
            <a:r>
              <a:rPr i="1" lang="en" sz="11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en dec 2019</a:t>
            </a:r>
            <a:r>
              <a:rPr b="1" lang="en" sz="11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 sz="1000">
                <a:solidFill>
                  <a:srgbClr val="E06666"/>
                </a:solidFill>
                <a:latin typeface="Oxygen Light"/>
                <a:ea typeface="Oxygen Light"/>
                <a:cs typeface="Oxygen Light"/>
                <a:sym typeface="Oxygen Light"/>
              </a:rPr>
              <a:t>*</a:t>
            </a:r>
            <a:endParaRPr>
              <a:latin typeface="Oxygen Light"/>
              <a:ea typeface="Oxygen Light"/>
              <a:cs typeface="Oxygen Light"/>
              <a:sym typeface="Oxygen Light"/>
            </a:endParaRPr>
          </a:p>
        </p:txBody>
      </p:sp>
      <p:grpSp>
        <p:nvGrpSpPr>
          <p:cNvPr id="508" name="Google Shape;508;p31"/>
          <p:cNvGrpSpPr/>
          <p:nvPr/>
        </p:nvGrpSpPr>
        <p:grpSpPr>
          <a:xfrm>
            <a:off x="8345422" y="2522289"/>
            <a:ext cx="674580" cy="523550"/>
            <a:chOff x="3502797" y="1780556"/>
            <a:chExt cx="674580" cy="523550"/>
          </a:xfrm>
        </p:grpSpPr>
        <p:sp>
          <p:nvSpPr>
            <p:cNvPr id="509" name="Google Shape;509;p31"/>
            <p:cNvSpPr/>
            <p:nvPr/>
          </p:nvSpPr>
          <p:spPr>
            <a:xfrm>
              <a:off x="3502797" y="1780556"/>
              <a:ext cx="57539" cy="163709"/>
            </a:xfrm>
            <a:custGeom>
              <a:rect b="b" l="l" r="r" t="t"/>
              <a:pathLst>
                <a:path extrusionOk="0" h="21777" w="7654">
                  <a:moveTo>
                    <a:pt x="3882" y="1"/>
                  </a:moveTo>
                  <a:cubicBezTo>
                    <a:pt x="3670" y="1"/>
                    <a:pt x="3456" y="42"/>
                    <a:pt x="3252" y="126"/>
                  </a:cubicBezTo>
                  <a:cubicBezTo>
                    <a:pt x="2635" y="381"/>
                    <a:pt x="2233" y="983"/>
                    <a:pt x="2233" y="1650"/>
                  </a:cubicBezTo>
                  <a:cubicBezTo>
                    <a:pt x="2233" y="2561"/>
                    <a:pt x="2971" y="3299"/>
                    <a:pt x="3882" y="3300"/>
                  </a:cubicBezTo>
                  <a:cubicBezTo>
                    <a:pt x="4549" y="3300"/>
                    <a:pt x="5151" y="2898"/>
                    <a:pt x="5406" y="2282"/>
                  </a:cubicBezTo>
                  <a:cubicBezTo>
                    <a:pt x="5661" y="1666"/>
                    <a:pt x="5521" y="956"/>
                    <a:pt x="5049" y="485"/>
                  </a:cubicBezTo>
                  <a:cubicBezTo>
                    <a:pt x="4733" y="169"/>
                    <a:pt x="4311" y="1"/>
                    <a:pt x="3882" y="1"/>
                  </a:cubicBezTo>
                  <a:close/>
                  <a:moveTo>
                    <a:pt x="1513" y="3914"/>
                  </a:moveTo>
                  <a:cubicBezTo>
                    <a:pt x="682" y="3914"/>
                    <a:pt x="8" y="4589"/>
                    <a:pt x="10" y="5419"/>
                  </a:cubicBezTo>
                  <a:lnTo>
                    <a:pt x="13" y="11490"/>
                  </a:lnTo>
                  <a:cubicBezTo>
                    <a:pt x="0" y="11861"/>
                    <a:pt x="297" y="12169"/>
                    <a:pt x="670" y="12169"/>
                  </a:cubicBezTo>
                  <a:cubicBezTo>
                    <a:pt x="1042" y="12169"/>
                    <a:pt x="1339" y="11861"/>
                    <a:pt x="1326" y="11490"/>
                  </a:cubicBezTo>
                  <a:lnTo>
                    <a:pt x="1326" y="5940"/>
                  </a:lnTo>
                  <a:lnTo>
                    <a:pt x="1604" y="5940"/>
                  </a:lnTo>
                  <a:lnTo>
                    <a:pt x="1604" y="20781"/>
                  </a:lnTo>
                  <a:cubicBezTo>
                    <a:pt x="1612" y="21319"/>
                    <a:pt x="2049" y="21750"/>
                    <a:pt x="2587" y="21750"/>
                  </a:cubicBezTo>
                  <a:cubicBezTo>
                    <a:pt x="3124" y="21750"/>
                    <a:pt x="3564" y="21319"/>
                    <a:pt x="3570" y="20781"/>
                  </a:cubicBezTo>
                  <a:lnTo>
                    <a:pt x="3570" y="12654"/>
                  </a:lnTo>
                  <a:lnTo>
                    <a:pt x="4108" y="12654"/>
                  </a:lnTo>
                  <a:lnTo>
                    <a:pt x="4108" y="20778"/>
                  </a:lnTo>
                  <a:cubicBezTo>
                    <a:pt x="4101" y="21327"/>
                    <a:pt x="4544" y="21776"/>
                    <a:pt x="5093" y="21776"/>
                  </a:cubicBezTo>
                  <a:cubicBezTo>
                    <a:pt x="5642" y="21776"/>
                    <a:pt x="6084" y="21327"/>
                    <a:pt x="6076" y="20778"/>
                  </a:cubicBezTo>
                  <a:lnTo>
                    <a:pt x="6076" y="5940"/>
                  </a:lnTo>
                  <a:lnTo>
                    <a:pt x="6339" y="5940"/>
                  </a:lnTo>
                  <a:lnTo>
                    <a:pt x="6339" y="11467"/>
                  </a:lnTo>
                  <a:cubicBezTo>
                    <a:pt x="6339" y="11829"/>
                    <a:pt x="6635" y="12122"/>
                    <a:pt x="6996" y="12122"/>
                  </a:cubicBezTo>
                  <a:cubicBezTo>
                    <a:pt x="7360" y="12122"/>
                    <a:pt x="7653" y="11829"/>
                    <a:pt x="7653" y="11467"/>
                  </a:cubicBezTo>
                  <a:lnTo>
                    <a:pt x="7650" y="5419"/>
                  </a:lnTo>
                  <a:cubicBezTo>
                    <a:pt x="7650" y="4587"/>
                    <a:pt x="6977" y="3914"/>
                    <a:pt x="6145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3605663" y="1780556"/>
              <a:ext cx="57516" cy="163709"/>
            </a:xfrm>
            <a:custGeom>
              <a:rect b="b" l="l" r="r" t="t"/>
              <a:pathLst>
                <a:path extrusionOk="0" h="21777" w="7651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61"/>
                    <a:pt x="2968" y="3299"/>
                    <a:pt x="3879" y="3300"/>
                  </a:cubicBezTo>
                  <a:cubicBezTo>
                    <a:pt x="4546" y="3300"/>
                    <a:pt x="5148" y="2898"/>
                    <a:pt x="5403" y="2283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0" y="169"/>
                    <a:pt x="4308" y="1"/>
                    <a:pt x="3879" y="1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9"/>
                    <a:pt x="7" y="5419"/>
                  </a:cubicBezTo>
                  <a:lnTo>
                    <a:pt x="10" y="11490"/>
                  </a:lnTo>
                  <a:cubicBezTo>
                    <a:pt x="0" y="11858"/>
                    <a:pt x="298" y="12161"/>
                    <a:pt x="666" y="12161"/>
                  </a:cubicBezTo>
                  <a:cubicBezTo>
                    <a:pt x="1035" y="12161"/>
                    <a:pt x="1331" y="11858"/>
                    <a:pt x="1323" y="11490"/>
                  </a:cubicBezTo>
                  <a:lnTo>
                    <a:pt x="1323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1" y="21750"/>
                    <a:pt x="3561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8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50" y="11829"/>
                    <a:pt x="7650" y="11467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3708505" y="1780556"/>
              <a:ext cx="57561" cy="163709"/>
            </a:xfrm>
            <a:custGeom>
              <a:rect b="b" l="l" r="r" t="t"/>
              <a:pathLst>
                <a:path extrusionOk="0" h="21777" w="7657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59"/>
                    <a:pt x="2968" y="3299"/>
                    <a:pt x="3879" y="3300"/>
                  </a:cubicBezTo>
                  <a:cubicBezTo>
                    <a:pt x="4546" y="3300"/>
                    <a:pt x="5148" y="2898"/>
                    <a:pt x="5403" y="2283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0" y="169"/>
                    <a:pt x="4308" y="1"/>
                    <a:pt x="3879" y="1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9"/>
                    <a:pt x="7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5" y="12161"/>
                    <a:pt x="1331" y="11858"/>
                    <a:pt x="1323" y="11490"/>
                  </a:cubicBezTo>
                  <a:lnTo>
                    <a:pt x="1323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0" y="11833"/>
                    <a:pt x="6625" y="12135"/>
                    <a:pt x="6993" y="12135"/>
                  </a:cubicBezTo>
                  <a:cubicBezTo>
                    <a:pt x="7361" y="12135"/>
                    <a:pt x="7657" y="11833"/>
                    <a:pt x="7650" y="11467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3811348" y="1780556"/>
              <a:ext cx="57531" cy="163709"/>
            </a:xfrm>
            <a:custGeom>
              <a:rect b="b" l="l" r="r" t="t"/>
              <a:pathLst>
                <a:path extrusionOk="0" h="21777" w="7653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61"/>
                    <a:pt x="2968" y="3299"/>
                    <a:pt x="3879" y="3300"/>
                  </a:cubicBezTo>
                  <a:cubicBezTo>
                    <a:pt x="4546" y="3300"/>
                    <a:pt x="5148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0" y="169"/>
                    <a:pt x="4308" y="1"/>
                    <a:pt x="3879" y="1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9"/>
                    <a:pt x="5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6" y="12161"/>
                    <a:pt x="1331" y="11858"/>
                    <a:pt x="1321" y="11490"/>
                  </a:cubicBezTo>
                  <a:lnTo>
                    <a:pt x="1321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1" y="21324"/>
                    <a:pt x="2041" y="21765"/>
                    <a:pt x="2584" y="21765"/>
                  </a:cubicBezTo>
                  <a:cubicBezTo>
                    <a:pt x="3126" y="21765"/>
                    <a:pt x="3567" y="21324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40"/>
                  </a:lnTo>
                  <a:lnTo>
                    <a:pt x="6338" y="5940"/>
                  </a:lnTo>
                  <a:lnTo>
                    <a:pt x="6338" y="11467"/>
                  </a:lnTo>
                  <a:cubicBezTo>
                    <a:pt x="6338" y="11829"/>
                    <a:pt x="6632" y="12122"/>
                    <a:pt x="6995" y="12122"/>
                  </a:cubicBezTo>
                  <a:cubicBezTo>
                    <a:pt x="7358" y="12122"/>
                    <a:pt x="7652" y="11829"/>
                    <a:pt x="7652" y="11467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3914191" y="1780556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7" y="1"/>
                  </a:moveTo>
                  <a:cubicBezTo>
                    <a:pt x="3665" y="1"/>
                    <a:pt x="3451" y="42"/>
                    <a:pt x="3248" y="126"/>
                  </a:cubicBezTo>
                  <a:cubicBezTo>
                    <a:pt x="2631" y="381"/>
                    <a:pt x="2229" y="983"/>
                    <a:pt x="2229" y="1650"/>
                  </a:cubicBezTo>
                  <a:cubicBezTo>
                    <a:pt x="2229" y="2561"/>
                    <a:pt x="2967" y="3299"/>
                    <a:pt x="3877" y="3300"/>
                  </a:cubicBezTo>
                  <a:cubicBezTo>
                    <a:pt x="4544" y="3300"/>
                    <a:pt x="5146" y="2898"/>
                    <a:pt x="5401" y="2282"/>
                  </a:cubicBezTo>
                  <a:cubicBezTo>
                    <a:pt x="5658" y="1666"/>
                    <a:pt x="5516" y="956"/>
                    <a:pt x="5045" y="485"/>
                  </a:cubicBezTo>
                  <a:cubicBezTo>
                    <a:pt x="4729" y="169"/>
                    <a:pt x="4307" y="1"/>
                    <a:pt x="3877" y="1"/>
                  </a:cubicBezTo>
                  <a:close/>
                  <a:moveTo>
                    <a:pt x="1507" y="3914"/>
                  </a:moveTo>
                  <a:cubicBezTo>
                    <a:pt x="677" y="3916"/>
                    <a:pt x="5" y="4589"/>
                    <a:pt x="5" y="5419"/>
                  </a:cubicBezTo>
                  <a:lnTo>
                    <a:pt x="9" y="11490"/>
                  </a:lnTo>
                  <a:cubicBezTo>
                    <a:pt x="1" y="11858"/>
                    <a:pt x="296" y="12161"/>
                    <a:pt x="666" y="12161"/>
                  </a:cubicBezTo>
                  <a:cubicBezTo>
                    <a:pt x="1034" y="12161"/>
                    <a:pt x="1331" y="11858"/>
                    <a:pt x="1321" y="11490"/>
                  </a:cubicBezTo>
                  <a:lnTo>
                    <a:pt x="1321" y="5940"/>
                  </a:lnTo>
                  <a:lnTo>
                    <a:pt x="1599" y="5940"/>
                  </a:lnTo>
                  <a:lnTo>
                    <a:pt x="1599" y="20781"/>
                  </a:lnTo>
                  <a:cubicBezTo>
                    <a:pt x="1607" y="21319"/>
                    <a:pt x="2045" y="21750"/>
                    <a:pt x="2582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6" y="11829"/>
                    <a:pt x="6630" y="12122"/>
                    <a:pt x="6992" y="12122"/>
                  </a:cubicBezTo>
                  <a:cubicBezTo>
                    <a:pt x="7355" y="12122"/>
                    <a:pt x="7649" y="11829"/>
                    <a:pt x="7649" y="11467"/>
                  </a:cubicBezTo>
                  <a:lnTo>
                    <a:pt x="7646" y="5419"/>
                  </a:lnTo>
                  <a:cubicBezTo>
                    <a:pt x="7646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4017049" y="1780556"/>
              <a:ext cx="57546" cy="163709"/>
            </a:xfrm>
            <a:custGeom>
              <a:rect b="b" l="l" r="r" t="t"/>
              <a:pathLst>
                <a:path extrusionOk="0" h="21777" w="7655">
                  <a:moveTo>
                    <a:pt x="3877" y="1"/>
                  </a:moveTo>
                  <a:cubicBezTo>
                    <a:pt x="3665" y="1"/>
                    <a:pt x="3451" y="42"/>
                    <a:pt x="3247" y="126"/>
                  </a:cubicBezTo>
                  <a:cubicBezTo>
                    <a:pt x="2630" y="381"/>
                    <a:pt x="2228" y="983"/>
                    <a:pt x="2228" y="1650"/>
                  </a:cubicBezTo>
                  <a:cubicBezTo>
                    <a:pt x="2230" y="2561"/>
                    <a:pt x="2966" y="3299"/>
                    <a:pt x="3877" y="3300"/>
                  </a:cubicBezTo>
                  <a:cubicBezTo>
                    <a:pt x="4544" y="3300"/>
                    <a:pt x="5146" y="2898"/>
                    <a:pt x="5401" y="2282"/>
                  </a:cubicBezTo>
                  <a:cubicBezTo>
                    <a:pt x="5658" y="1666"/>
                    <a:pt x="5516" y="956"/>
                    <a:pt x="5044" y="485"/>
                  </a:cubicBezTo>
                  <a:cubicBezTo>
                    <a:pt x="4729" y="169"/>
                    <a:pt x="4306" y="1"/>
                    <a:pt x="3877" y="1"/>
                  </a:cubicBezTo>
                  <a:close/>
                  <a:moveTo>
                    <a:pt x="1507" y="3914"/>
                  </a:moveTo>
                  <a:cubicBezTo>
                    <a:pt x="677" y="3914"/>
                    <a:pt x="3" y="4589"/>
                    <a:pt x="5" y="5419"/>
                  </a:cubicBezTo>
                  <a:lnTo>
                    <a:pt x="8" y="11490"/>
                  </a:lnTo>
                  <a:cubicBezTo>
                    <a:pt x="0" y="11858"/>
                    <a:pt x="296" y="12161"/>
                    <a:pt x="665" y="12161"/>
                  </a:cubicBezTo>
                  <a:cubicBezTo>
                    <a:pt x="1034" y="12161"/>
                    <a:pt x="1329" y="11858"/>
                    <a:pt x="1321" y="11490"/>
                  </a:cubicBezTo>
                  <a:lnTo>
                    <a:pt x="1321" y="5940"/>
                  </a:lnTo>
                  <a:lnTo>
                    <a:pt x="1599" y="5940"/>
                  </a:lnTo>
                  <a:lnTo>
                    <a:pt x="1599" y="20781"/>
                  </a:lnTo>
                  <a:cubicBezTo>
                    <a:pt x="1607" y="21319"/>
                    <a:pt x="2044" y="21750"/>
                    <a:pt x="2582" y="21750"/>
                  </a:cubicBezTo>
                  <a:cubicBezTo>
                    <a:pt x="3120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6" y="21327"/>
                    <a:pt x="4539" y="21776"/>
                    <a:pt x="5088" y="21776"/>
                  </a:cubicBezTo>
                  <a:cubicBezTo>
                    <a:pt x="5637" y="21776"/>
                    <a:pt x="6079" y="21327"/>
                    <a:pt x="6071" y="20778"/>
                  </a:cubicBezTo>
                  <a:lnTo>
                    <a:pt x="6071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29" y="11833"/>
                    <a:pt x="6625" y="12135"/>
                    <a:pt x="6991" y="12135"/>
                  </a:cubicBezTo>
                  <a:cubicBezTo>
                    <a:pt x="7360" y="12135"/>
                    <a:pt x="7655" y="11833"/>
                    <a:pt x="7649" y="11467"/>
                  </a:cubicBezTo>
                  <a:lnTo>
                    <a:pt x="7645" y="5419"/>
                  </a:lnTo>
                  <a:cubicBezTo>
                    <a:pt x="7645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4119876" y="1780556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8" y="1"/>
                  </a:moveTo>
                  <a:cubicBezTo>
                    <a:pt x="3665" y="1"/>
                    <a:pt x="3451" y="42"/>
                    <a:pt x="3248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61"/>
                    <a:pt x="2968" y="3299"/>
                    <a:pt x="3879" y="3300"/>
                  </a:cubicBezTo>
                  <a:cubicBezTo>
                    <a:pt x="4546" y="3300"/>
                    <a:pt x="5146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1" y="169"/>
                    <a:pt x="4308" y="1"/>
                    <a:pt x="3878" y="1"/>
                  </a:cubicBezTo>
                  <a:close/>
                  <a:moveTo>
                    <a:pt x="6144" y="3914"/>
                  </a:moveTo>
                  <a:cubicBezTo>
                    <a:pt x="6143" y="3914"/>
                    <a:pt x="6142" y="3914"/>
                    <a:pt x="6141" y="3914"/>
                  </a:cubicBezTo>
                  <a:lnTo>
                    <a:pt x="1507" y="3914"/>
                  </a:lnTo>
                  <a:cubicBezTo>
                    <a:pt x="677" y="3914"/>
                    <a:pt x="4" y="4587"/>
                    <a:pt x="5" y="5417"/>
                  </a:cubicBezTo>
                  <a:lnTo>
                    <a:pt x="9" y="11488"/>
                  </a:lnTo>
                  <a:cubicBezTo>
                    <a:pt x="1" y="11856"/>
                    <a:pt x="296" y="12161"/>
                    <a:pt x="666" y="12161"/>
                  </a:cubicBezTo>
                  <a:cubicBezTo>
                    <a:pt x="1034" y="12161"/>
                    <a:pt x="1329" y="11856"/>
                    <a:pt x="1321" y="11488"/>
                  </a:cubicBezTo>
                  <a:lnTo>
                    <a:pt x="1321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7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49" y="11829"/>
                    <a:pt x="7649" y="11467"/>
                  </a:cubicBezTo>
                  <a:lnTo>
                    <a:pt x="7647" y="5419"/>
                  </a:lnTo>
                  <a:cubicBezTo>
                    <a:pt x="7647" y="4588"/>
                    <a:pt x="6974" y="3914"/>
                    <a:pt x="6144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3502797" y="1961829"/>
              <a:ext cx="57539" cy="163709"/>
            </a:xfrm>
            <a:custGeom>
              <a:rect b="b" l="l" r="r" t="t"/>
              <a:pathLst>
                <a:path extrusionOk="0" h="21777" w="7654">
                  <a:moveTo>
                    <a:pt x="3883" y="1"/>
                  </a:moveTo>
                  <a:cubicBezTo>
                    <a:pt x="3671" y="1"/>
                    <a:pt x="3456" y="42"/>
                    <a:pt x="3252" y="126"/>
                  </a:cubicBezTo>
                  <a:cubicBezTo>
                    <a:pt x="2635" y="381"/>
                    <a:pt x="2233" y="982"/>
                    <a:pt x="2233" y="1649"/>
                  </a:cubicBezTo>
                  <a:cubicBezTo>
                    <a:pt x="2233" y="2559"/>
                    <a:pt x="2971" y="3297"/>
                    <a:pt x="3882" y="3299"/>
                  </a:cubicBezTo>
                  <a:cubicBezTo>
                    <a:pt x="4549" y="3299"/>
                    <a:pt x="5151" y="2897"/>
                    <a:pt x="5406" y="2282"/>
                  </a:cubicBezTo>
                  <a:cubicBezTo>
                    <a:pt x="5661" y="1665"/>
                    <a:pt x="5521" y="956"/>
                    <a:pt x="5049" y="485"/>
                  </a:cubicBezTo>
                  <a:cubicBezTo>
                    <a:pt x="4734" y="168"/>
                    <a:pt x="4312" y="1"/>
                    <a:pt x="3883" y="1"/>
                  </a:cubicBezTo>
                  <a:close/>
                  <a:moveTo>
                    <a:pt x="6148" y="3914"/>
                  </a:moveTo>
                  <a:cubicBezTo>
                    <a:pt x="6147" y="3914"/>
                    <a:pt x="6146" y="3914"/>
                    <a:pt x="6145" y="3914"/>
                  </a:cubicBezTo>
                  <a:lnTo>
                    <a:pt x="1513" y="3914"/>
                  </a:lnTo>
                  <a:cubicBezTo>
                    <a:pt x="682" y="3914"/>
                    <a:pt x="8" y="4587"/>
                    <a:pt x="10" y="5417"/>
                  </a:cubicBezTo>
                  <a:lnTo>
                    <a:pt x="13" y="11488"/>
                  </a:lnTo>
                  <a:cubicBezTo>
                    <a:pt x="0" y="11859"/>
                    <a:pt x="297" y="12168"/>
                    <a:pt x="670" y="12168"/>
                  </a:cubicBezTo>
                  <a:cubicBezTo>
                    <a:pt x="1042" y="12168"/>
                    <a:pt x="1339" y="11859"/>
                    <a:pt x="1326" y="11488"/>
                  </a:cubicBezTo>
                  <a:lnTo>
                    <a:pt x="1326" y="5939"/>
                  </a:lnTo>
                  <a:lnTo>
                    <a:pt x="1604" y="5939"/>
                  </a:lnTo>
                  <a:lnTo>
                    <a:pt x="1604" y="20780"/>
                  </a:lnTo>
                  <a:cubicBezTo>
                    <a:pt x="1612" y="21318"/>
                    <a:pt x="2049" y="21750"/>
                    <a:pt x="2587" y="21750"/>
                  </a:cubicBezTo>
                  <a:cubicBezTo>
                    <a:pt x="3124" y="21750"/>
                    <a:pt x="3564" y="21318"/>
                    <a:pt x="3570" y="20780"/>
                  </a:cubicBezTo>
                  <a:lnTo>
                    <a:pt x="3570" y="12652"/>
                  </a:lnTo>
                  <a:lnTo>
                    <a:pt x="4108" y="12652"/>
                  </a:lnTo>
                  <a:lnTo>
                    <a:pt x="4108" y="20778"/>
                  </a:lnTo>
                  <a:cubicBezTo>
                    <a:pt x="4101" y="21327"/>
                    <a:pt x="4544" y="21776"/>
                    <a:pt x="5093" y="21776"/>
                  </a:cubicBezTo>
                  <a:cubicBezTo>
                    <a:pt x="5642" y="21776"/>
                    <a:pt x="6084" y="21327"/>
                    <a:pt x="6076" y="20778"/>
                  </a:cubicBezTo>
                  <a:lnTo>
                    <a:pt x="6076" y="5939"/>
                  </a:lnTo>
                  <a:lnTo>
                    <a:pt x="6339" y="5939"/>
                  </a:lnTo>
                  <a:lnTo>
                    <a:pt x="6339" y="11465"/>
                  </a:lnTo>
                  <a:cubicBezTo>
                    <a:pt x="6339" y="11829"/>
                    <a:pt x="6635" y="12122"/>
                    <a:pt x="6996" y="12122"/>
                  </a:cubicBezTo>
                  <a:cubicBezTo>
                    <a:pt x="7360" y="12122"/>
                    <a:pt x="7653" y="11829"/>
                    <a:pt x="7653" y="11465"/>
                  </a:cubicBezTo>
                  <a:lnTo>
                    <a:pt x="7650" y="5417"/>
                  </a:lnTo>
                  <a:cubicBezTo>
                    <a:pt x="7650" y="4588"/>
                    <a:pt x="6978" y="3914"/>
                    <a:pt x="6148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3605663" y="1961829"/>
              <a:ext cx="57516" cy="163709"/>
            </a:xfrm>
            <a:custGeom>
              <a:rect b="b" l="l" r="r" t="t"/>
              <a:pathLst>
                <a:path extrusionOk="0" h="21777" w="7651">
                  <a:moveTo>
                    <a:pt x="3880" y="1"/>
                  </a:moveTo>
                  <a:cubicBezTo>
                    <a:pt x="3668" y="1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7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1"/>
                    <a:pt x="3880" y="1"/>
                  </a:cubicBezTo>
                  <a:close/>
                  <a:moveTo>
                    <a:pt x="6145" y="3914"/>
                  </a:moveTo>
                  <a:cubicBezTo>
                    <a:pt x="6144" y="3914"/>
                    <a:pt x="6143" y="3914"/>
                    <a:pt x="6142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7" y="5417"/>
                  </a:cubicBezTo>
                  <a:lnTo>
                    <a:pt x="10" y="11488"/>
                  </a:lnTo>
                  <a:cubicBezTo>
                    <a:pt x="0" y="11856"/>
                    <a:pt x="298" y="12161"/>
                    <a:pt x="666" y="12161"/>
                  </a:cubicBezTo>
                  <a:cubicBezTo>
                    <a:pt x="1035" y="12161"/>
                    <a:pt x="1331" y="11856"/>
                    <a:pt x="1323" y="11488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9" y="21318"/>
                    <a:pt x="2046" y="21750"/>
                    <a:pt x="2584" y="21750"/>
                  </a:cubicBezTo>
                  <a:cubicBezTo>
                    <a:pt x="3121" y="21750"/>
                    <a:pt x="3561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8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50" y="11829"/>
                    <a:pt x="7650" y="11465"/>
                  </a:cubicBezTo>
                  <a:lnTo>
                    <a:pt x="7647" y="5417"/>
                  </a:lnTo>
                  <a:cubicBezTo>
                    <a:pt x="7647" y="4588"/>
                    <a:pt x="6976" y="3914"/>
                    <a:pt x="6145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3708505" y="1961829"/>
              <a:ext cx="57561" cy="163709"/>
            </a:xfrm>
            <a:custGeom>
              <a:rect b="b" l="l" r="r" t="t"/>
              <a:pathLst>
                <a:path extrusionOk="0" h="21777" w="7657">
                  <a:moveTo>
                    <a:pt x="3880" y="1"/>
                  </a:moveTo>
                  <a:cubicBezTo>
                    <a:pt x="3668" y="1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6" y="2897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1"/>
                    <a:pt x="3880" y="1"/>
                  </a:cubicBezTo>
                  <a:close/>
                  <a:moveTo>
                    <a:pt x="6145" y="3914"/>
                  </a:moveTo>
                  <a:cubicBezTo>
                    <a:pt x="6144" y="3914"/>
                    <a:pt x="6143" y="3914"/>
                    <a:pt x="6142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7" y="5417"/>
                  </a:cubicBezTo>
                  <a:lnTo>
                    <a:pt x="10" y="11488"/>
                  </a:lnTo>
                  <a:cubicBezTo>
                    <a:pt x="1" y="11856"/>
                    <a:pt x="298" y="12161"/>
                    <a:pt x="666" y="12161"/>
                  </a:cubicBezTo>
                  <a:cubicBezTo>
                    <a:pt x="1035" y="12161"/>
                    <a:pt x="1331" y="11856"/>
                    <a:pt x="1323" y="11488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9" y="21318"/>
                    <a:pt x="2046" y="21750"/>
                    <a:pt x="2584" y="21750"/>
                  </a:cubicBezTo>
                  <a:cubicBezTo>
                    <a:pt x="3122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0" y="11833"/>
                    <a:pt x="6625" y="12134"/>
                    <a:pt x="6993" y="12134"/>
                  </a:cubicBezTo>
                  <a:cubicBezTo>
                    <a:pt x="7361" y="12134"/>
                    <a:pt x="7657" y="11833"/>
                    <a:pt x="7650" y="11465"/>
                  </a:cubicBezTo>
                  <a:lnTo>
                    <a:pt x="7647" y="5417"/>
                  </a:lnTo>
                  <a:cubicBezTo>
                    <a:pt x="7647" y="4588"/>
                    <a:pt x="6976" y="3914"/>
                    <a:pt x="6145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3811348" y="1961829"/>
              <a:ext cx="57531" cy="163709"/>
            </a:xfrm>
            <a:custGeom>
              <a:rect b="b" l="l" r="r" t="t"/>
              <a:pathLst>
                <a:path extrusionOk="0" h="21777" w="7653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6" y="2897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1"/>
                    <a:pt x="3879" y="1"/>
                  </a:cubicBezTo>
                  <a:close/>
                  <a:moveTo>
                    <a:pt x="6145" y="3914"/>
                  </a:moveTo>
                  <a:cubicBezTo>
                    <a:pt x="6144" y="3914"/>
                    <a:pt x="6143" y="3914"/>
                    <a:pt x="6142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5" y="5417"/>
                  </a:cubicBezTo>
                  <a:lnTo>
                    <a:pt x="10" y="11488"/>
                  </a:lnTo>
                  <a:cubicBezTo>
                    <a:pt x="1" y="11856"/>
                    <a:pt x="298" y="12161"/>
                    <a:pt x="666" y="12161"/>
                  </a:cubicBezTo>
                  <a:cubicBezTo>
                    <a:pt x="1036" y="12161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1" y="21324"/>
                    <a:pt x="2041" y="21763"/>
                    <a:pt x="2584" y="21763"/>
                  </a:cubicBezTo>
                  <a:cubicBezTo>
                    <a:pt x="3126" y="21763"/>
                    <a:pt x="3567" y="21324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8" y="5939"/>
                  </a:lnTo>
                  <a:lnTo>
                    <a:pt x="6338" y="11465"/>
                  </a:lnTo>
                  <a:cubicBezTo>
                    <a:pt x="6338" y="11829"/>
                    <a:pt x="6632" y="12122"/>
                    <a:pt x="6995" y="12122"/>
                  </a:cubicBezTo>
                  <a:cubicBezTo>
                    <a:pt x="7358" y="12122"/>
                    <a:pt x="7652" y="11829"/>
                    <a:pt x="7652" y="11465"/>
                  </a:cubicBezTo>
                  <a:lnTo>
                    <a:pt x="7647" y="5417"/>
                  </a:lnTo>
                  <a:cubicBezTo>
                    <a:pt x="7647" y="4588"/>
                    <a:pt x="6976" y="3914"/>
                    <a:pt x="6145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3914191" y="1961829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1"/>
                  </a:moveTo>
                  <a:cubicBezTo>
                    <a:pt x="3666" y="1"/>
                    <a:pt x="3452" y="42"/>
                    <a:pt x="3248" y="126"/>
                  </a:cubicBezTo>
                  <a:cubicBezTo>
                    <a:pt x="2631" y="381"/>
                    <a:pt x="2229" y="982"/>
                    <a:pt x="2229" y="1649"/>
                  </a:cubicBezTo>
                  <a:cubicBezTo>
                    <a:pt x="2229" y="2559"/>
                    <a:pt x="2967" y="3297"/>
                    <a:pt x="3877" y="3299"/>
                  </a:cubicBezTo>
                  <a:cubicBezTo>
                    <a:pt x="4544" y="3299"/>
                    <a:pt x="5146" y="2897"/>
                    <a:pt x="5401" y="2282"/>
                  </a:cubicBezTo>
                  <a:cubicBezTo>
                    <a:pt x="5656" y="1665"/>
                    <a:pt x="5516" y="956"/>
                    <a:pt x="5045" y="485"/>
                  </a:cubicBezTo>
                  <a:cubicBezTo>
                    <a:pt x="4729" y="168"/>
                    <a:pt x="4308" y="1"/>
                    <a:pt x="3879" y="1"/>
                  </a:cubicBezTo>
                  <a:close/>
                  <a:moveTo>
                    <a:pt x="6144" y="3914"/>
                  </a:moveTo>
                  <a:cubicBezTo>
                    <a:pt x="6143" y="3914"/>
                    <a:pt x="6142" y="3914"/>
                    <a:pt x="6141" y="3914"/>
                  </a:cubicBezTo>
                  <a:lnTo>
                    <a:pt x="1507" y="3914"/>
                  </a:lnTo>
                  <a:cubicBezTo>
                    <a:pt x="677" y="3914"/>
                    <a:pt x="4" y="4587"/>
                    <a:pt x="5" y="5417"/>
                  </a:cubicBezTo>
                  <a:lnTo>
                    <a:pt x="9" y="11488"/>
                  </a:lnTo>
                  <a:cubicBezTo>
                    <a:pt x="1" y="11856"/>
                    <a:pt x="296" y="12161"/>
                    <a:pt x="666" y="12161"/>
                  </a:cubicBezTo>
                  <a:cubicBezTo>
                    <a:pt x="1034" y="12161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0"/>
                  </a:lnTo>
                  <a:cubicBezTo>
                    <a:pt x="1607" y="21318"/>
                    <a:pt x="2045" y="21750"/>
                    <a:pt x="2582" y="21750"/>
                  </a:cubicBezTo>
                  <a:cubicBezTo>
                    <a:pt x="3122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2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6" y="5417"/>
                  </a:lnTo>
                  <a:cubicBezTo>
                    <a:pt x="7646" y="4588"/>
                    <a:pt x="6974" y="3914"/>
                    <a:pt x="6144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1"/>
            <p:cNvSpPr/>
            <p:nvPr/>
          </p:nvSpPr>
          <p:spPr>
            <a:xfrm>
              <a:off x="4017049" y="1961829"/>
              <a:ext cx="57546" cy="163709"/>
            </a:xfrm>
            <a:custGeom>
              <a:rect b="b" l="l" r="r" t="t"/>
              <a:pathLst>
                <a:path extrusionOk="0" h="21777" w="7655">
                  <a:moveTo>
                    <a:pt x="3878" y="1"/>
                  </a:moveTo>
                  <a:cubicBezTo>
                    <a:pt x="3666" y="1"/>
                    <a:pt x="3451" y="42"/>
                    <a:pt x="3247" y="126"/>
                  </a:cubicBezTo>
                  <a:cubicBezTo>
                    <a:pt x="2630" y="381"/>
                    <a:pt x="2228" y="982"/>
                    <a:pt x="2228" y="1649"/>
                  </a:cubicBezTo>
                  <a:cubicBezTo>
                    <a:pt x="2230" y="2559"/>
                    <a:pt x="2966" y="3297"/>
                    <a:pt x="3877" y="3299"/>
                  </a:cubicBezTo>
                  <a:cubicBezTo>
                    <a:pt x="4544" y="3299"/>
                    <a:pt x="5146" y="2897"/>
                    <a:pt x="5401" y="2282"/>
                  </a:cubicBezTo>
                  <a:cubicBezTo>
                    <a:pt x="5656" y="1665"/>
                    <a:pt x="5516" y="956"/>
                    <a:pt x="5044" y="485"/>
                  </a:cubicBezTo>
                  <a:cubicBezTo>
                    <a:pt x="4729" y="168"/>
                    <a:pt x="4307" y="1"/>
                    <a:pt x="3878" y="1"/>
                  </a:cubicBezTo>
                  <a:close/>
                  <a:moveTo>
                    <a:pt x="6143" y="3914"/>
                  </a:moveTo>
                  <a:cubicBezTo>
                    <a:pt x="6142" y="3914"/>
                    <a:pt x="6142" y="3914"/>
                    <a:pt x="6141" y="3914"/>
                  </a:cubicBezTo>
                  <a:lnTo>
                    <a:pt x="1507" y="3914"/>
                  </a:lnTo>
                  <a:cubicBezTo>
                    <a:pt x="677" y="3914"/>
                    <a:pt x="3" y="4587"/>
                    <a:pt x="5" y="5417"/>
                  </a:cubicBezTo>
                  <a:lnTo>
                    <a:pt x="8" y="11488"/>
                  </a:lnTo>
                  <a:cubicBezTo>
                    <a:pt x="0" y="11856"/>
                    <a:pt x="296" y="12161"/>
                    <a:pt x="665" y="12161"/>
                  </a:cubicBezTo>
                  <a:cubicBezTo>
                    <a:pt x="1034" y="12161"/>
                    <a:pt x="1329" y="11856"/>
                    <a:pt x="1321" y="11488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0"/>
                  </a:lnTo>
                  <a:cubicBezTo>
                    <a:pt x="1607" y="21318"/>
                    <a:pt x="2044" y="21750"/>
                    <a:pt x="2582" y="21750"/>
                  </a:cubicBezTo>
                  <a:cubicBezTo>
                    <a:pt x="3120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6" y="21327"/>
                    <a:pt x="4539" y="21776"/>
                    <a:pt x="5088" y="21776"/>
                  </a:cubicBezTo>
                  <a:cubicBezTo>
                    <a:pt x="5637" y="21776"/>
                    <a:pt x="6079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29" y="11833"/>
                    <a:pt x="6625" y="12134"/>
                    <a:pt x="6991" y="12134"/>
                  </a:cubicBezTo>
                  <a:cubicBezTo>
                    <a:pt x="7360" y="12134"/>
                    <a:pt x="7655" y="11833"/>
                    <a:pt x="7649" y="11465"/>
                  </a:cubicBezTo>
                  <a:lnTo>
                    <a:pt x="7645" y="5417"/>
                  </a:lnTo>
                  <a:cubicBezTo>
                    <a:pt x="7645" y="4588"/>
                    <a:pt x="6974" y="3914"/>
                    <a:pt x="6143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1"/>
            <p:cNvSpPr/>
            <p:nvPr/>
          </p:nvSpPr>
          <p:spPr>
            <a:xfrm>
              <a:off x="4119876" y="1961829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0"/>
                  </a:moveTo>
                  <a:cubicBezTo>
                    <a:pt x="3667" y="0"/>
                    <a:pt x="3452" y="42"/>
                    <a:pt x="3248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6" y="2897"/>
                    <a:pt x="5401" y="2282"/>
                  </a:cubicBezTo>
                  <a:cubicBezTo>
                    <a:pt x="5658" y="1665"/>
                    <a:pt x="5516" y="956"/>
                    <a:pt x="5045" y="483"/>
                  </a:cubicBezTo>
                  <a:cubicBezTo>
                    <a:pt x="4729" y="168"/>
                    <a:pt x="4308" y="0"/>
                    <a:pt x="3879" y="0"/>
                  </a:cubicBezTo>
                  <a:close/>
                  <a:moveTo>
                    <a:pt x="6146" y="3914"/>
                  </a:moveTo>
                  <a:cubicBezTo>
                    <a:pt x="6145" y="3914"/>
                    <a:pt x="6144" y="3914"/>
                    <a:pt x="6143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5" y="5417"/>
                  </a:cubicBezTo>
                  <a:lnTo>
                    <a:pt x="10" y="11488"/>
                  </a:lnTo>
                  <a:cubicBezTo>
                    <a:pt x="1" y="11856"/>
                    <a:pt x="298" y="12161"/>
                    <a:pt x="666" y="12161"/>
                  </a:cubicBezTo>
                  <a:cubicBezTo>
                    <a:pt x="1034" y="12161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7" y="21318"/>
                    <a:pt x="2046" y="21750"/>
                    <a:pt x="2584" y="21750"/>
                  </a:cubicBezTo>
                  <a:cubicBezTo>
                    <a:pt x="3122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7" y="5417"/>
                  </a:lnTo>
                  <a:cubicBezTo>
                    <a:pt x="7647" y="4588"/>
                    <a:pt x="6974" y="3914"/>
                    <a:pt x="6146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1"/>
            <p:cNvSpPr/>
            <p:nvPr/>
          </p:nvSpPr>
          <p:spPr>
            <a:xfrm>
              <a:off x="3502797" y="2140397"/>
              <a:ext cx="57539" cy="163709"/>
            </a:xfrm>
            <a:custGeom>
              <a:rect b="b" l="l" r="r" t="t"/>
              <a:pathLst>
                <a:path extrusionOk="0" h="21777" w="7654">
                  <a:moveTo>
                    <a:pt x="3883" y="0"/>
                  </a:moveTo>
                  <a:cubicBezTo>
                    <a:pt x="3671" y="0"/>
                    <a:pt x="3456" y="42"/>
                    <a:pt x="3252" y="126"/>
                  </a:cubicBezTo>
                  <a:cubicBezTo>
                    <a:pt x="2635" y="381"/>
                    <a:pt x="2233" y="982"/>
                    <a:pt x="2233" y="1650"/>
                  </a:cubicBezTo>
                  <a:cubicBezTo>
                    <a:pt x="2233" y="2559"/>
                    <a:pt x="2971" y="3297"/>
                    <a:pt x="3882" y="3299"/>
                  </a:cubicBezTo>
                  <a:cubicBezTo>
                    <a:pt x="4549" y="3299"/>
                    <a:pt x="5151" y="2898"/>
                    <a:pt x="5406" y="2282"/>
                  </a:cubicBezTo>
                  <a:cubicBezTo>
                    <a:pt x="5661" y="1665"/>
                    <a:pt x="5521" y="956"/>
                    <a:pt x="5049" y="485"/>
                  </a:cubicBezTo>
                  <a:cubicBezTo>
                    <a:pt x="4734" y="168"/>
                    <a:pt x="4312" y="0"/>
                    <a:pt x="3883" y="0"/>
                  </a:cubicBezTo>
                  <a:close/>
                  <a:moveTo>
                    <a:pt x="1513" y="3914"/>
                  </a:moveTo>
                  <a:cubicBezTo>
                    <a:pt x="682" y="3914"/>
                    <a:pt x="8" y="4587"/>
                    <a:pt x="10" y="5419"/>
                  </a:cubicBezTo>
                  <a:lnTo>
                    <a:pt x="13" y="11490"/>
                  </a:lnTo>
                  <a:cubicBezTo>
                    <a:pt x="0" y="11859"/>
                    <a:pt x="297" y="12168"/>
                    <a:pt x="670" y="12168"/>
                  </a:cubicBezTo>
                  <a:cubicBezTo>
                    <a:pt x="1042" y="12168"/>
                    <a:pt x="1339" y="11859"/>
                    <a:pt x="1326" y="11490"/>
                  </a:cubicBezTo>
                  <a:lnTo>
                    <a:pt x="1326" y="5939"/>
                  </a:lnTo>
                  <a:lnTo>
                    <a:pt x="1604" y="5939"/>
                  </a:lnTo>
                  <a:lnTo>
                    <a:pt x="1604" y="20781"/>
                  </a:lnTo>
                  <a:cubicBezTo>
                    <a:pt x="1612" y="21319"/>
                    <a:pt x="2049" y="21750"/>
                    <a:pt x="2587" y="21750"/>
                  </a:cubicBezTo>
                  <a:cubicBezTo>
                    <a:pt x="3124" y="21750"/>
                    <a:pt x="3564" y="21319"/>
                    <a:pt x="3570" y="20781"/>
                  </a:cubicBezTo>
                  <a:lnTo>
                    <a:pt x="3570" y="12654"/>
                  </a:lnTo>
                  <a:lnTo>
                    <a:pt x="4108" y="12654"/>
                  </a:lnTo>
                  <a:lnTo>
                    <a:pt x="4108" y="20778"/>
                  </a:lnTo>
                  <a:cubicBezTo>
                    <a:pt x="4101" y="21327"/>
                    <a:pt x="4544" y="21776"/>
                    <a:pt x="5093" y="21776"/>
                  </a:cubicBezTo>
                  <a:cubicBezTo>
                    <a:pt x="5642" y="21776"/>
                    <a:pt x="6084" y="21327"/>
                    <a:pt x="6076" y="20778"/>
                  </a:cubicBezTo>
                  <a:lnTo>
                    <a:pt x="6076" y="5939"/>
                  </a:lnTo>
                  <a:lnTo>
                    <a:pt x="6339" y="5939"/>
                  </a:lnTo>
                  <a:lnTo>
                    <a:pt x="6339" y="11465"/>
                  </a:lnTo>
                  <a:cubicBezTo>
                    <a:pt x="6339" y="11829"/>
                    <a:pt x="6635" y="12122"/>
                    <a:pt x="6996" y="12122"/>
                  </a:cubicBezTo>
                  <a:cubicBezTo>
                    <a:pt x="7360" y="12122"/>
                    <a:pt x="7653" y="11829"/>
                    <a:pt x="7653" y="11465"/>
                  </a:cubicBezTo>
                  <a:lnTo>
                    <a:pt x="7650" y="5419"/>
                  </a:lnTo>
                  <a:cubicBezTo>
                    <a:pt x="7650" y="4587"/>
                    <a:pt x="6977" y="3914"/>
                    <a:pt x="6145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3605663" y="2140397"/>
              <a:ext cx="57516" cy="163709"/>
            </a:xfrm>
            <a:custGeom>
              <a:rect b="b" l="l" r="r" t="t"/>
              <a:pathLst>
                <a:path extrusionOk="0" h="21777" w="7651">
                  <a:moveTo>
                    <a:pt x="3880" y="0"/>
                  </a:moveTo>
                  <a:cubicBezTo>
                    <a:pt x="3668" y="0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80" y="0"/>
                  </a:cubicBezTo>
                  <a:close/>
                  <a:moveTo>
                    <a:pt x="1509" y="3912"/>
                  </a:moveTo>
                  <a:cubicBezTo>
                    <a:pt x="679" y="3912"/>
                    <a:pt x="5" y="4587"/>
                    <a:pt x="7" y="5417"/>
                  </a:cubicBezTo>
                  <a:lnTo>
                    <a:pt x="10" y="11488"/>
                  </a:lnTo>
                  <a:cubicBezTo>
                    <a:pt x="0" y="11856"/>
                    <a:pt x="298" y="12160"/>
                    <a:pt x="666" y="12160"/>
                  </a:cubicBezTo>
                  <a:cubicBezTo>
                    <a:pt x="1035" y="12160"/>
                    <a:pt x="1331" y="11856"/>
                    <a:pt x="1323" y="11488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1" y="21750"/>
                    <a:pt x="3561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8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50" y="11829"/>
                    <a:pt x="7650" y="11465"/>
                  </a:cubicBezTo>
                  <a:lnTo>
                    <a:pt x="7647" y="5417"/>
                  </a:lnTo>
                  <a:cubicBezTo>
                    <a:pt x="7647" y="4586"/>
                    <a:pt x="6972" y="3912"/>
                    <a:pt x="6142" y="3912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1"/>
            <p:cNvSpPr/>
            <p:nvPr/>
          </p:nvSpPr>
          <p:spPr>
            <a:xfrm>
              <a:off x="3708505" y="2140397"/>
              <a:ext cx="57561" cy="163709"/>
            </a:xfrm>
            <a:custGeom>
              <a:rect b="b" l="l" r="r" t="t"/>
              <a:pathLst>
                <a:path extrusionOk="0" h="21777" w="7657">
                  <a:moveTo>
                    <a:pt x="3880" y="0"/>
                  </a:moveTo>
                  <a:cubicBezTo>
                    <a:pt x="3668" y="0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80" y="0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7"/>
                    <a:pt x="7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5" y="12161"/>
                    <a:pt x="1331" y="11858"/>
                    <a:pt x="1323" y="11490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0" y="11833"/>
                    <a:pt x="6625" y="12134"/>
                    <a:pt x="6993" y="12134"/>
                  </a:cubicBezTo>
                  <a:cubicBezTo>
                    <a:pt x="7361" y="12134"/>
                    <a:pt x="7657" y="11833"/>
                    <a:pt x="7650" y="11465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1"/>
            <p:cNvSpPr/>
            <p:nvPr/>
          </p:nvSpPr>
          <p:spPr>
            <a:xfrm>
              <a:off x="3811348" y="2140397"/>
              <a:ext cx="57531" cy="163709"/>
            </a:xfrm>
            <a:custGeom>
              <a:rect b="b" l="l" r="r" t="t"/>
              <a:pathLst>
                <a:path extrusionOk="0" h="21777" w="7653">
                  <a:moveTo>
                    <a:pt x="3880" y="0"/>
                  </a:moveTo>
                  <a:cubicBezTo>
                    <a:pt x="3668" y="0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8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80" y="0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7"/>
                    <a:pt x="5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6" y="12161"/>
                    <a:pt x="1331" y="11858"/>
                    <a:pt x="1321" y="11490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1" y="21324"/>
                    <a:pt x="2041" y="21765"/>
                    <a:pt x="2584" y="21765"/>
                  </a:cubicBezTo>
                  <a:cubicBezTo>
                    <a:pt x="3126" y="21765"/>
                    <a:pt x="3567" y="21324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8" y="5939"/>
                  </a:lnTo>
                  <a:lnTo>
                    <a:pt x="6338" y="11465"/>
                  </a:lnTo>
                  <a:cubicBezTo>
                    <a:pt x="6338" y="11829"/>
                    <a:pt x="6632" y="12122"/>
                    <a:pt x="6995" y="12122"/>
                  </a:cubicBezTo>
                  <a:cubicBezTo>
                    <a:pt x="7358" y="12122"/>
                    <a:pt x="7652" y="11829"/>
                    <a:pt x="7652" y="11465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3914191" y="2140397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0"/>
                  </a:moveTo>
                  <a:cubicBezTo>
                    <a:pt x="3666" y="0"/>
                    <a:pt x="3452" y="42"/>
                    <a:pt x="3248" y="126"/>
                  </a:cubicBezTo>
                  <a:cubicBezTo>
                    <a:pt x="2631" y="381"/>
                    <a:pt x="2229" y="982"/>
                    <a:pt x="2229" y="1650"/>
                  </a:cubicBezTo>
                  <a:cubicBezTo>
                    <a:pt x="2230" y="2559"/>
                    <a:pt x="2967" y="3297"/>
                    <a:pt x="3877" y="3299"/>
                  </a:cubicBezTo>
                  <a:cubicBezTo>
                    <a:pt x="4544" y="3299"/>
                    <a:pt x="5146" y="2898"/>
                    <a:pt x="5401" y="2282"/>
                  </a:cubicBezTo>
                  <a:cubicBezTo>
                    <a:pt x="5658" y="1665"/>
                    <a:pt x="5516" y="956"/>
                    <a:pt x="5045" y="485"/>
                  </a:cubicBezTo>
                  <a:cubicBezTo>
                    <a:pt x="4729" y="168"/>
                    <a:pt x="4308" y="0"/>
                    <a:pt x="3879" y="0"/>
                  </a:cubicBezTo>
                  <a:close/>
                  <a:moveTo>
                    <a:pt x="1507" y="3914"/>
                  </a:moveTo>
                  <a:cubicBezTo>
                    <a:pt x="677" y="3914"/>
                    <a:pt x="5" y="4587"/>
                    <a:pt x="5" y="5419"/>
                  </a:cubicBezTo>
                  <a:lnTo>
                    <a:pt x="9" y="11490"/>
                  </a:lnTo>
                  <a:cubicBezTo>
                    <a:pt x="1" y="11858"/>
                    <a:pt x="296" y="12161"/>
                    <a:pt x="666" y="12161"/>
                  </a:cubicBezTo>
                  <a:cubicBezTo>
                    <a:pt x="1034" y="12161"/>
                    <a:pt x="1331" y="11858"/>
                    <a:pt x="1321" y="11490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1"/>
                  </a:lnTo>
                  <a:cubicBezTo>
                    <a:pt x="1607" y="21319"/>
                    <a:pt x="2045" y="21750"/>
                    <a:pt x="2582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2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6" y="5419"/>
                  </a:lnTo>
                  <a:cubicBezTo>
                    <a:pt x="7646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1"/>
            <p:cNvSpPr/>
            <p:nvPr/>
          </p:nvSpPr>
          <p:spPr>
            <a:xfrm>
              <a:off x="4017049" y="2140397"/>
              <a:ext cx="57546" cy="163709"/>
            </a:xfrm>
            <a:custGeom>
              <a:rect b="b" l="l" r="r" t="t"/>
              <a:pathLst>
                <a:path extrusionOk="0" h="21777" w="7655">
                  <a:moveTo>
                    <a:pt x="3878" y="0"/>
                  </a:moveTo>
                  <a:cubicBezTo>
                    <a:pt x="3666" y="0"/>
                    <a:pt x="3451" y="42"/>
                    <a:pt x="3247" y="126"/>
                  </a:cubicBezTo>
                  <a:cubicBezTo>
                    <a:pt x="2630" y="381"/>
                    <a:pt x="2228" y="982"/>
                    <a:pt x="2228" y="1650"/>
                  </a:cubicBezTo>
                  <a:cubicBezTo>
                    <a:pt x="2230" y="2559"/>
                    <a:pt x="2966" y="3297"/>
                    <a:pt x="3877" y="3299"/>
                  </a:cubicBezTo>
                  <a:cubicBezTo>
                    <a:pt x="4544" y="3299"/>
                    <a:pt x="5146" y="2898"/>
                    <a:pt x="5401" y="2282"/>
                  </a:cubicBezTo>
                  <a:cubicBezTo>
                    <a:pt x="5658" y="1665"/>
                    <a:pt x="5516" y="956"/>
                    <a:pt x="5044" y="485"/>
                  </a:cubicBezTo>
                  <a:cubicBezTo>
                    <a:pt x="4729" y="168"/>
                    <a:pt x="4307" y="0"/>
                    <a:pt x="3878" y="0"/>
                  </a:cubicBezTo>
                  <a:close/>
                  <a:moveTo>
                    <a:pt x="1507" y="3914"/>
                  </a:moveTo>
                  <a:cubicBezTo>
                    <a:pt x="677" y="3914"/>
                    <a:pt x="3" y="4587"/>
                    <a:pt x="5" y="5419"/>
                  </a:cubicBezTo>
                  <a:lnTo>
                    <a:pt x="8" y="11490"/>
                  </a:lnTo>
                  <a:cubicBezTo>
                    <a:pt x="0" y="11858"/>
                    <a:pt x="296" y="12161"/>
                    <a:pt x="665" y="12161"/>
                  </a:cubicBezTo>
                  <a:cubicBezTo>
                    <a:pt x="1034" y="12161"/>
                    <a:pt x="1329" y="11858"/>
                    <a:pt x="1321" y="11490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1"/>
                  </a:lnTo>
                  <a:cubicBezTo>
                    <a:pt x="1607" y="21319"/>
                    <a:pt x="2044" y="21750"/>
                    <a:pt x="2582" y="21750"/>
                  </a:cubicBezTo>
                  <a:cubicBezTo>
                    <a:pt x="3120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6" y="21327"/>
                    <a:pt x="4539" y="21776"/>
                    <a:pt x="5088" y="21776"/>
                  </a:cubicBezTo>
                  <a:cubicBezTo>
                    <a:pt x="5637" y="21776"/>
                    <a:pt x="6079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29" y="11833"/>
                    <a:pt x="6625" y="12134"/>
                    <a:pt x="6991" y="12134"/>
                  </a:cubicBezTo>
                  <a:cubicBezTo>
                    <a:pt x="7360" y="12134"/>
                    <a:pt x="7655" y="11833"/>
                    <a:pt x="7649" y="11465"/>
                  </a:cubicBezTo>
                  <a:lnTo>
                    <a:pt x="7645" y="5419"/>
                  </a:lnTo>
                  <a:cubicBezTo>
                    <a:pt x="7645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1"/>
            <p:cNvSpPr/>
            <p:nvPr/>
          </p:nvSpPr>
          <p:spPr>
            <a:xfrm>
              <a:off x="4119876" y="2140397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0"/>
                  </a:moveTo>
                  <a:cubicBezTo>
                    <a:pt x="3666" y="0"/>
                    <a:pt x="3452" y="42"/>
                    <a:pt x="3248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9"/>
                    <a:pt x="3879" y="3299"/>
                  </a:cubicBezTo>
                  <a:cubicBezTo>
                    <a:pt x="4546" y="3299"/>
                    <a:pt x="5146" y="2898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79" y="0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7"/>
                    <a:pt x="5" y="5417"/>
                  </a:cubicBezTo>
                  <a:lnTo>
                    <a:pt x="10" y="11488"/>
                  </a:lnTo>
                  <a:cubicBezTo>
                    <a:pt x="1" y="11856"/>
                    <a:pt x="296" y="12160"/>
                    <a:pt x="666" y="12160"/>
                  </a:cubicBezTo>
                  <a:cubicBezTo>
                    <a:pt x="1034" y="12160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7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7" y="5419"/>
                  </a:lnTo>
                  <a:cubicBezTo>
                    <a:pt x="7647" y="4587"/>
                    <a:pt x="6972" y="3914"/>
                    <a:pt x="6143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31"/>
          <p:cNvSpPr txBox="1"/>
          <p:nvPr>
            <p:ph idx="4294967295" type="subTitle"/>
          </p:nvPr>
        </p:nvSpPr>
        <p:spPr>
          <a:xfrm>
            <a:off x="7519000" y="4829175"/>
            <a:ext cx="1542900" cy="20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*  la Provence 14-02-2020</a:t>
            </a:r>
            <a:endParaRPr sz="900"/>
          </a:p>
        </p:txBody>
      </p:sp>
      <p:sp>
        <p:nvSpPr>
          <p:cNvPr id="531" name="Google Shape;531;p31"/>
          <p:cNvSpPr txBox="1"/>
          <p:nvPr/>
        </p:nvSpPr>
        <p:spPr>
          <a:xfrm>
            <a:off x="6887475" y="4127888"/>
            <a:ext cx="1701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3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Intérêt Business</a:t>
            </a:r>
            <a:endParaRPr sz="1600">
              <a:solidFill>
                <a:srgbClr val="E06666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grpSp>
        <p:nvGrpSpPr>
          <p:cNvPr id="532" name="Google Shape;532;p31"/>
          <p:cNvGrpSpPr/>
          <p:nvPr/>
        </p:nvGrpSpPr>
        <p:grpSpPr>
          <a:xfrm>
            <a:off x="6723121" y="4261228"/>
            <a:ext cx="348923" cy="348706"/>
            <a:chOff x="6479471" y="2079003"/>
            <a:chExt cx="348923" cy="348706"/>
          </a:xfrm>
        </p:grpSpPr>
        <p:sp>
          <p:nvSpPr>
            <p:cNvPr id="533" name="Google Shape;533;p31"/>
            <p:cNvSpPr/>
            <p:nvPr/>
          </p:nvSpPr>
          <p:spPr>
            <a:xfrm>
              <a:off x="6479471" y="2200291"/>
              <a:ext cx="38170" cy="22566"/>
            </a:xfrm>
            <a:custGeom>
              <a:rect b="b" l="l" r="r" t="t"/>
              <a:pathLst>
                <a:path extrusionOk="0" h="820" w="1387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89"/>
                    <a:pt x="1166" y="0"/>
                    <a:pt x="946" y="0"/>
                  </a:cubicBezTo>
                  <a:close/>
                </a:path>
              </a:pathLst>
            </a:custGeom>
            <a:solidFill>
              <a:srgbClr val="E0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9999"/>
                </a:solidFill>
              </a:endParaRPr>
            </a:p>
          </p:txBody>
        </p:sp>
        <p:grpSp>
          <p:nvGrpSpPr>
            <p:cNvPr id="534" name="Google Shape;534;p31"/>
            <p:cNvGrpSpPr/>
            <p:nvPr/>
          </p:nvGrpSpPr>
          <p:grpSpPr>
            <a:xfrm>
              <a:off x="6520582" y="2079003"/>
              <a:ext cx="307811" cy="348706"/>
              <a:chOff x="-60218325" y="2304850"/>
              <a:chExt cx="279625" cy="316775"/>
            </a:xfrm>
          </p:grpSpPr>
          <p:sp>
            <p:nvSpPr>
              <p:cNvPr id="535" name="Google Shape;535;p31"/>
              <p:cNvSpPr/>
              <p:nvPr/>
            </p:nvSpPr>
            <p:spPr>
              <a:xfrm>
                <a:off x="-60218325" y="2304850"/>
                <a:ext cx="235525" cy="316775"/>
              </a:xfrm>
              <a:custGeom>
                <a:rect b="b" l="l" r="r" t="t"/>
                <a:pathLst>
                  <a:path extrusionOk="0" h="12671" w="9421">
                    <a:moveTo>
                      <a:pt x="4884" y="825"/>
                    </a:moveTo>
                    <a:cubicBezTo>
                      <a:pt x="6994" y="825"/>
                      <a:pt x="8633" y="2463"/>
                      <a:pt x="8633" y="4542"/>
                    </a:cubicBezTo>
                    <a:cubicBezTo>
                      <a:pt x="8570" y="6023"/>
                      <a:pt x="7688" y="7378"/>
                      <a:pt x="6364" y="7945"/>
                    </a:cubicBezTo>
                    <a:cubicBezTo>
                      <a:pt x="6207" y="8039"/>
                      <a:pt x="6112" y="8165"/>
                      <a:pt x="6112" y="8354"/>
                    </a:cubicBezTo>
                    <a:lnTo>
                      <a:pt x="6112" y="8543"/>
                    </a:lnTo>
                    <a:lnTo>
                      <a:pt x="3623" y="8543"/>
                    </a:lnTo>
                    <a:lnTo>
                      <a:pt x="3623" y="8354"/>
                    </a:lnTo>
                    <a:cubicBezTo>
                      <a:pt x="3623" y="8197"/>
                      <a:pt x="3560" y="8039"/>
                      <a:pt x="3403" y="7945"/>
                    </a:cubicBezTo>
                    <a:cubicBezTo>
                      <a:pt x="1828" y="7251"/>
                      <a:pt x="914" y="5582"/>
                      <a:pt x="1229" y="3880"/>
                    </a:cubicBezTo>
                    <a:cubicBezTo>
                      <a:pt x="1481" y="2431"/>
                      <a:pt x="2647" y="1203"/>
                      <a:pt x="4096" y="888"/>
                    </a:cubicBezTo>
                    <a:cubicBezTo>
                      <a:pt x="4379" y="856"/>
                      <a:pt x="4663" y="825"/>
                      <a:pt x="4884" y="825"/>
                    </a:cubicBezTo>
                    <a:close/>
                    <a:moveTo>
                      <a:pt x="6081" y="9362"/>
                    </a:moveTo>
                    <a:lnTo>
                      <a:pt x="6081" y="10213"/>
                    </a:lnTo>
                    <a:lnTo>
                      <a:pt x="3592" y="10213"/>
                    </a:lnTo>
                    <a:lnTo>
                      <a:pt x="3592" y="9362"/>
                    </a:lnTo>
                    <a:close/>
                    <a:moveTo>
                      <a:pt x="5986" y="11032"/>
                    </a:moveTo>
                    <a:cubicBezTo>
                      <a:pt x="5829" y="11505"/>
                      <a:pt x="5419" y="11851"/>
                      <a:pt x="4852" y="11851"/>
                    </a:cubicBezTo>
                    <a:cubicBezTo>
                      <a:pt x="4316" y="11851"/>
                      <a:pt x="3875" y="11505"/>
                      <a:pt x="3686" y="11032"/>
                    </a:cubicBezTo>
                    <a:close/>
                    <a:moveTo>
                      <a:pt x="4842" y="0"/>
                    </a:moveTo>
                    <a:cubicBezTo>
                      <a:pt x="4526" y="0"/>
                      <a:pt x="4202" y="32"/>
                      <a:pt x="3875" y="100"/>
                    </a:cubicBezTo>
                    <a:cubicBezTo>
                      <a:pt x="2111" y="509"/>
                      <a:pt x="693" y="1959"/>
                      <a:pt x="378" y="3723"/>
                    </a:cubicBezTo>
                    <a:cubicBezTo>
                      <a:pt x="0" y="5834"/>
                      <a:pt x="1071" y="7724"/>
                      <a:pt x="2773" y="8575"/>
                    </a:cubicBezTo>
                    <a:lnTo>
                      <a:pt x="2773" y="10591"/>
                    </a:lnTo>
                    <a:cubicBezTo>
                      <a:pt x="2773" y="11725"/>
                      <a:pt x="3718" y="12670"/>
                      <a:pt x="4852" y="12670"/>
                    </a:cubicBezTo>
                    <a:cubicBezTo>
                      <a:pt x="5986" y="12670"/>
                      <a:pt x="6963" y="11725"/>
                      <a:pt x="6963" y="10591"/>
                    </a:cubicBezTo>
                    <a:lnTo>
                      <a:pt x="6963" y="8575"/>
                    </a:lnTo>
                    <a:cubicBezTo>
                      <a:pt x="8444" y="7787"/>
                      <a:pt x="9420" y="6243"/>
                      <a:pt x="9420" y="4511"/>
                    </a:cubicBezTo>
                    <a:cubicBezTo>
                      <a:pt x="9392" y="1995"/>
                      <a:pt x="7331" y="0"/>
                      <a:pt x="4842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  <p:sp>
            <p:nvSpPr>
              <p:cNvPr id="536" name="Google Shape;536;p31"/>
              <p:cNvSpPr/>
              <p:nvPr/>
            </p:nvSpPr>
            <p:spPr>
              <a:xfrm>
                <a:off x="-60127750" y="2347500"/>
                <a:ext cx="62250" cy="145750"/>
              </a:xfrm>
              <a:custGeom>
                <a:rect b="b" l="l" r="r" t="t"/>
                <a:pathLst>
                  <a:path extrusionOk="0" h="5830" w="2490">
                    <a:moveTo>
                      <a:pt x="1229" y="1"/>
                    </a:moveTo>
                    <a:cubicBezTo>
                      <a:pt x="1009" y="1"/>
                      <a:pt x="851" y="190"/>
                      <a:pt x="851" y="379"/>
                    </a:cubicBezTo>
                    <a:lnTo>
                      <a:pt x="851" y="662"/>
                    </a:lnTo>
                    <a:cubicBezTo>
                      <a:pt x="378" y="820"/>
                      <a:pt x="0" y="1292"/>
                      <a:pt x="0" y="1828"/>
                    </a:cubicBezTo>
                    <a:cubicBezTo>
                      <a:pt x="0" y="2521"/>
                      <a:pt x="567" y="2899"/>
                      <a:pt x="1009" y="3214"/>
                    </a:cubicBezTo>
                    <a:cubicBezTo>
                      <a:pt x="1324" y="3466"/>
                      <a:pt x="1670" y="3687"/>
                      <a:pt x="1670" y="3939"/>
                    </a:cubicBezTo>
                    <a:cubicBezTo>
                      <a:pt x="1670" y="4159"/>
                      <a:pt x="1481" y="4348"/>
                      <a:pt x="1229" y="4348"/>
                    </a:cubicBezTo>
                    <a:cubicBezTo>
                      <a:pt x="1009" y="4348"/>
                      <a:pt x="851" y="4159"/>
                      <a:pt x="851" y="3939"/>
                    </a:cubicBezTo>
                    <a:cubicBezTo>
                      <a:pt x="851" y="3687"/>
                      <a:pt x="630" y="3498"/>
                      <a:pt x="441" y="3498"/>
                    </a:cubicBezTo>
                    <a:cubicBezTo>
                      <a:pt x="221" y="3498"/>
                      <a:pt x="0" y="3687"/>
                      <a:pt x="0" y="3939"/>
                    </a:cubicBezTo>
                    <a:cubicBezTo>
                      <a:pt x="0" y="4474"/>
                      <a:pt x="378" y="4915"/>
                      <a:pt x="851" y="5104"/>
                    </a:cubicBezTo>
                    <a:lnTo>
                      <a:pt x="851" y="5388"/>
                    </a:lnTo>
                    <a:cubicBezTo>
                      <a:pt x="851" y="5608"/>
                      <a:pt x="1040" y="5829"/>
                      <a:pt x="1229" y="5829"/>
                    </a:cubicBezTo>
                    <a:cubicBezTo>
                      <a:pt x="1481" y="5829"/>
                      <a:pt x="1670" y="5608"/>
                      <a:pt x="1670" y="5388"/>
                    </a:cubicBezTo>
                    <a:lnTo>
                      <a:pt x="1670" y="5104"/>
                    </a:lnTo>
                    <a:cubicBezTo>
                      <a:pt x="2143" y="4947"/>
                      <a:pt x="2489" y="4474"/>
                      <a:pt x="2489" y="3939"/>
                    </a:cubicBezTo>
                    <a:cubicBezTo>
                      <a:pt x="2489" y="3246"/>
                      <a:pt x="1954" y="2868"/>
                      <a:pt x="1513" y="2553"/>
                    </a:cubicBezTo>
                    <a:cubicBezTo>
                      <a:pt x="1198" y="2300"/>
                      <a:pt x="851" y="2080"/>
                      <a:pt x="851" y="1828"/>
                    </a:cubicBezTo>
                    <a:cubicBezTo>
                      <a:pt x="788" y="1607"/>
                      <a:pt x="1009" y="1418"/>
                      <a:pt x="1229" y="1418"/>
                    </a:cubicBezTo>
                    <a:cubicBezTo>
                      <a:pt x="1481" y="1418"/>
                      <a:pt x="1670" y="1607"/>
                      <a:pt x="1670" y="1828"/>
                    </a:cubicBezTo>
                    <a:cubicBezTo>
                      <a:pt x="1670" y="2080"/>
                      <a:pt x="1859" y="2269"/>
                      <a:pt x="2048" y="2269"/>
                    </a:cubicBezTo>
                    <a:cubicBezTo>
                      <a:pt x="2300" y="2269"/>
                      <a:pt x="2489" y="2080"/>
                      <a:pt x="2489" y="1828"/>
                    </a:cubicBezTo>
                    <a:cubicBezTo>
                      <a:pt x="2489" y="1292"/>
                      <a:pt x="2143" y="851"/>
                      <a:pt x="1670" y="662"/>
                    </a:cubicBezTo>
                    <a:lnTo>
                      <a:pt x="1670" y="379"/>
                    </a:lnTo>
                    <a:cubicBezTo>
                      <a:pt x="1670" y="158"/>
                      <a:pt x="1481" y="1"/>
                      <a:pt x="1229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  <p:sp>
            <p:nvSpPr>
              <p:cNvPr id="537" name="Google Shape;537;p31"/>
              <p:cNvSpPr/>
              <p:nvPr/>
            </p:nvSpPr>
            <p:spPr>
              <a:xfrm>
                <a:off x="-60212825" y="2510750"/>
                <a:ext cx="32325" cy="30325"/>
              </a:xfrm>
              <a:custGeom>
                <a:rect b="b" l="l" r="r" t="t"/>
                <a:pathLst>
                  <a:path extrusionOk="0" h="1213" w="1293">
                    <a:moveTo>
                      <a:pt x="836" y="0"/>
                    </a:moveTo>
                    <a:cubicBezTo>
                      <a:pt x="725" y="0"/>
                      <a:pt x="615" y="39"/>
                      <a:pt x="536" y="118"/>
                    </a:cubicBezTo>
                    <a:lnTo>
                      <a:pt x="158" y="496"/>
                    </a:lnTo>
                    <a:cubicBezTo>
                      <a:pt x="1" y="654"/>
                      <a:pt x="1" y="906"/>
                      <a:pt x="158" y="1095"/>
                    </a:cubicBezTo>
                    <a:cubicBezTo>
                      <a:pt x="237" y="1174"/>
                      <a:pt x="340" y="1213"/>
                      <a:pt x="442" y="1213"/>
                    </a:cubicBezTo>
                    <a:cubicBezTo>
                      <a:pt x="544" y="1213"/>
                      <a:pt x="647" y="1174"/>
                      <a:pt x="725" y="1095"/>
                    </a:cubicBezTo>
                    <a:lnTo>
                      <a:pt x="1135" y="717"/>
                    </a:lnTo>
                    <a:cubicBezTo>
                      <a:pt x="1293" y="559"/>
                      <a:pt x="1293" y="276"/>
                      <a:pt x="1135" y="118"/>
                    </a:cubicBezTo>
                    <a:cubicBezTo>
                      <a:pt x="1056" y="39"/>
                      <a:pt x="946" y="0"/>
                      <a:pt x="836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-60012750" y="2310675"/>
                <a:ext cx="32300" cy="30350"/>
              </a:xfrm>
              <a:custGeom>
                <a:rect b="b" l="l" r="r" t="t"/>
                <a:pathLst>
                  <a:path extrusionOk="0" h="1214" w="1292">
                    <a:moveTo>
                      <a:pt x="835" y="1"/>
                    </a:moveTo>
                    <a:cubicBezTo>
                      <a:pt x="725" y="1"/>
                      <a:pt x="614" y="40"/>
                      <a:pt x="536" y="119"/>
                    </a:cubicBezTo>
                    <a:lnTo>
                      <a:pt x="126" y="528"/>
                    </a:lnTo>
                    <a:cubicBezTo>
                      <a:pt x="0" y="686"/>
                      <a:pt x="0" y="938"/>
                      <a:pt x="126" y="1096"/>
                    </a:cubicBezTo>
                    <a:cubicBezTo>
                      <a:pt x="205" y="1174"/>
                      <a:pt x="315" y="1214"/>
                      <a:pt x="425" y="1214"/>
                    </a:cubicBezTo>
                    <a:cubicBezTo>
                      <a:pt x="536" y="1214"/>
                      <a:pt x="646" y="1174"/>
                      <a:pt x="725" y="1096"/>
                    </a:cubicBezTo>
                    <a:lnTo>
                      <a:pt x="1134" y="718"/>
                    </a:lnTo>
                    <a:cubicBezTo>
                      <a:pt x="1292" y="560"/>
                      <a:pt x="1292" y="276"/>
                      <a:pt x="1134" y="119"/>
                    </a:cubicBezTo>
                    <a:cubicBezTo>
                      <a:pt x="1056" y="40"/>
                      <a:pt x="945" y="1"/>
                      <a:pt x="835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  <p:sp>
            <p:nvSpPr>
              <p:cNvPr id="539" name="Google Shape;539;p31"/>
              <p:cNvSpPr/>
              <p:nvPr/>
            </p:nvSpPr>
            <p:spPr>
              <a:xfrm>
                <a:off x="-60012750" y="2510750"/>
                <a:ext cx="32300" cy="30325"/>
              </a:xfrm>
              <a:custGeom>
                <a:rect b="b" l="l" r="r" t="t"/>
                <a:pathLst>
                  <a:path extrusionOk="0" h="1213" w="1292">
                    <a:moveTo>
                      <a:pt x="425" y="0"/>
                    </a:moveTo>
                    <a:cubicBezTo>
                      <a:pt x="315" y="0"/>
                      <a:pt x="205" y="39"/>
                      <a:pt x="126" y="118"/>
                    </a:cubicBezTo>
                    <a:cubicBezTo>
                      <a:pt x="0" y="276"/>
                      <a:pt x="0" y="559"/>
                      <a:pt x="126" y="717"/>
                    </a:cubicBezTo>
                    <a:lnTo>
                      <a:pt x="536" y="1095"/>
                    </a:lnTo>
                    <a:cubicBezTo>
                      <a:pt x="614" y="1174"/>
                      <a:pt x="725" y="1213"/>
                      <a:pt x="835" y="1213"/>
                    </a:cubicBezTo>
                    <a:cubicBezTo>
                      <a:pt x="945" y="1213"/>
                      <a:pt x="1056" y="1174"/>
                      <a:pt x="1134" y="1095"/>
                    </a:cubicBezTo>
                    <a:cubicBezTo>
                      <a:pt x="1292" y="937"/>
                      <a:pt x="1292" y="654"/>
                      <a:pt x="1134" y="496"/>
                    </a:cubicBezTo>
                    <a:lnTo>
                      <a:pt x="725" y="118"/>
                    </a:lnTo>
                    <a:cubicBezTo>
                      <a:pt x="646" y="39"/>
                      <a:pt x="536" y="0"/>
                      <a:pt x="425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  <p:sp>
            <p:nvSpPr>
              <p:cNvPr id="540" name="Google Shape;540;p31"/>
              <p:cNvSpPr/>
              <p:nvPr/>
            </p:nvSpPr>
            <p:spPr>
              <a:xfrm>
                <a:off x="-60212825" y="2310675"/>
                <a:ext cx="32325" cy="30350"/>
              </a:xfrm>
              <a:custGeom>
                <a:rect b="b" l="l" r="r" t="t"/>
                <a:pathLst>
                  <a:path extrusionOk="0" h="1214" w="1293">
                    <a:moveTo>
                      <a:pt x="442" y="1"/>
                    </a:moveTo>
                    <a:cubicBezTo>
                      <a:pt x="340" y="1"/>
                      <a:pt x="237" y="40"/>
                      <a:pt x="158" y="119"/>
                    </a:cubicBezTo>
                    <a:cubicBezTo>
                      <a:pt x="1" y="276"/>
                      <a:pt x="1" y="560"/>
                      <a:pt x="158" y="718"/>
                    </a:cubicBezTo>
                    <a:lnTo>
                      <a:pt x="536" y="1096"/>
                    </a:lnTo>
                    <a:cubicBezTo>
                      <a:pt x="615" y="1174"/>
                      <a:pt x="725" y="1214"/>
                      <a:pt x="836" y="1214"/>
                    </a:cubicBezTo>
                    <a:cubicBezTo>
                      <a:pt x="946" y="1214"/>
                      <a:pt x="1056" y="1174"/>
                      <a:pt x="1135" y="1096"/>
                    </a:cubicBezTo>
                    <a:cubicBezTo>
                      <a:pt x="1293" y="938"/>
                      <a:pt x="1293" y="686"/>
                      <a:pt x="1135" y="528"/>
                    </a:cubicBezTo>
                    <a:lnTo>
                      <a:pt x="725" y="119"/>
                    </a:lnTo>
                    <a:cubicBezTo>
                      <a:pt x="647" y="40"/>
                      <a:pt x="544" y="1"/>
                      <a:pt x="442" y="1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  <p:sp>
            <p:nvSpPr>
              <p:cNvPr id="541" name="Google Shape;541;p31"/>
              <p:cNvSpPr/>
              <p:nvPr/>
            </p:nvSpPr>
            <p:spPr>
              <a:xfrm>
                <a:off x="-59974175" y="2415250"/>
                <a:ext cx="35475" cy="20500"/>
              </a:xfrm>
              <a:custGeom>
                <a:rect b="b" l="l" r="r" t="t"/>
                <a:pathLst>
                  <a:path extrusionOk="0" h="820" w="1419">
                    <a:moveTo>
                      <a:pt x="442" y="0"/>
                    </a:moveTo>
                    <a:cubicBezTo>
                      <a:pt x="221" y="0"/>
                      <a:pt x="1" y="189"/>
                      <a:pt x="1" y="378"/>
                    </a:cubicBezTo>
                    <a:cubicBezTo>
                      <a:pt x="1" y="630"/>
                      <a:pt x="221" y="819"/>
                      <a:pt x="442" y="819"/>
                    </a:cubicBezTo>
                    <a:lnTo>
                      <a:pt x="1009" y="819"/>
                    </a:lnTo>
                    <a:cubicBezTo>
                      <a:pt x="1230" y="819"/>
                      <a:pt x="1387" y="630"/>
                      <a:pt x="1387" y="378"/>
                    </a:cubicBezTo>
                    <a:cubicBezTo>
                      <a:pt x="1419" y="189"/>
                      <a:pt x="1230" y="0"/>
                      <a:pt x="1009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EA9999"/>
                  </a:solidFill>
                </a:endParaRPr>
              </a:p>
            </p:txBody>
          </p:sp>
        </p:grpSp>
      </p:grpSp>
      <p:cxnSp>
        <p:nvCxnSpPr>
          <p:cNvPr id="542" name="Google Shape;542;p31"/>
          <p:cNvCxnSpPr/>
          <p:nvPr/>
        </p:nvCxnSpPr>
        <p:spPr>
          <a:xfrm flipH="1">
            <a:off x="7218600" y="3760125"/>
            <a:ext cx="294300" cy="3606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31"/>
          <p:cNvCxnSpPr>
            <a:stCxn id="498" idx="3"/>
          </p:cNvCxnSpPr>
          <p:nvPr/>
        </p:nvCxnSpPr>
        <p:spPr>
          <a:xfrm>
            <a:off x="6338775" y="4161825"/>
            <a:ext cx="335400" cy="618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44" name="Google Shape;544;p31"/>
          <p:cNvSpPr txBox="1"/>
          <p:nvPr>
            <p:ph idx="4294967295" type="subTitle"/>
          </p:nvPr>
        </p:nvSpPr>
        <p:spPr>
          <a:xfrm>
            <a:off x="2823025" y="3549425"/>
            <a:ext cx="1837800" cy="118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Clustering </a:t>
            </a:r>
            <a:r>
              <a:rPr lang="en" sz="1000"/>
              <a:t>de recettes par ingrédients similaires. 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Enrichir les données</a:t>
            </a:r>
            <a:r>
              <a:rPr lang="en" sz="1000"/>
              <a:t> (en ajouter et aller plus loin en feature engineering)</a:t>
            </a:r>
            <a:endParaRPr sz="1000"/>
          </a:p>
        </p:txBody>
      </p:sp>
      <p:sp>
        <p:nvSpPr>
          <p:cNvPr id="545" name="Google Shape;545;p31"/>
          <p:cNvSpPr txBox="1"/>
          <p:nvPr>
            <p:ph idx="4294967295" type="subTitle"/>
          </p:nvPr>
        </p:nvSpPr>
        <p:spPr>
          <a:xfrm>
            <a:off x="4601750" y="3549425"/>
            <a:ext cx="1912800" cy="11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Graphique interactif avec recettes du même groupe et score EF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546" name="Google Shape;546;p31"/>
          <p:cNvSpPr/>
          <p:nvPr/>
        </p:nvSpPr>
        <p:spPr>
          <a:xfrm>
            <a:off x="2823024" y="2239325"/>
            <a:ext cx="4320600" cy="968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7" name="Google Shape;547;p31"/>
          <p:cNvSpPr/>
          <p:nvPr/>
        </p:nvSpPr>
        <p:spPr>
          <a:xfrm>
            <a:off x="4685600" y="1136583"/>
            <a:ext cx="3855300" cy="968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48" name="Google Shape;548;p31"/>
          <p:cNvSpPr txBox="1"/>
          <p:nvPr>
            <p:ph idx="4294967295" type="ctrTitle"/>
          </p:nvPr>
        </p:nvSpPr>
        <p:spPr>
          <a:xfrm>
            <a:off x="2919803" y="2534416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Web Scraping</a:t>
            </a:r>
            <a:endParaRPr sz="1400"/>
          </a:p>
        </p:txBody>
      </p:sp>
      <p:sp>
        <p:nvSpPr>
          <p:cNvPr id="549" name="Google Shape;549;p31"/>
          <p:cNvSpPr txBox="1"/>
          <p:nvPr>
            <p:ph idx="4294967295" type="subTitle"/>
          </p:nvPr>
        </p:nvSpPr>
        <p:spPr>
          <a:xfrm>
            <a:off x="4749125" y="2235375"/>
            <a:ext cx="2204100" cy="9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Scraper </a:t>
            </a:r>
            <a:r>
              <a:rPr lang="en" sz="1000"/>
              <a:t>des recettes d’un site web  très utilisé.</a:t>
            </a:r>
            <a:endParaRPr sz="1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/>
              <a:t>Créer un S3 avec de scores précalculées </a:t>
            </a:r>
            <a:endParaRPr sz="1000"/>
          </a:p>
        </p:txBody>
      </p:sp>
      <p:sp>
        <p:nvSpPr>
          <p:cNvPr id="550" name="Google Shape;550;p31"/>
          <p:cNvSpPr/>
          <p:nvPr/>
        </p:nvSpPr>
        <p:spPr>
          <a:xfrm>
            <a:off x="2466900" y="2555300"/>
            <a:ext cx="821700" cy="8217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 txBox="1"/>
          <p:nvPr>
            <p:ph idx="4294967295" type="ctrTitle"/>
          </p:nvPr>
        </p:nvSpPr>
        <p:spPr>
          <a:xfrm>
            <a:off x="4748603" y="1467615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API</a:t>
            </a:r>
            <a:endParaRPr sz="1400"/>
          </a:p>
        </p:txBody>
      </p:sp>
      <p:sp>
        <p:nvSpPr>
          <p:cNvPr id="552" name="Google Shape;552;p31"/>
          <p:cNvSpPr/>
          <p:nvPr/>
        </p:nvSpPr>
        <p:spPr>
          <a:xfrm>
            <a:off x="4298000" y="1250038"/>
            <a:ext cx="821700" cy="8217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294967295" type="subTitle"/>
          </p:nvPr>
        </p:nvSpPr>
        <p:spPr>
          <a:xfrm>
            <a:off x="6586925" y="1225049"/>
            <a:ext cx="1837800" cy="8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Récupérer les données Agribalyse à travers leur </a:t>
            </a: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API</a:t>
            </a:r>
            <a:endParaRPr b="1" sz="10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Être toujours à jour</a:t>
            </a:r>
            <a:endParaRPr sz="1000"/>
          </a:p>
        </p:txBody>
      </p:sp>
      <p:pic>
        <p:nvPicPr>
          <p:cNvPr id="554" name="Google Shape;55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5041">
            <a:off x="2606461" y="2011500"/>
            <a:ext cx="725679" cy="96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6596" y="1055513"/>
            <a:ext cx="1383505" cy="1120063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r>
              <a:rPr lang="en"/>
              <a:t>!</a:t>
            </a:r>
            <a:endParaRPr/>
          </a:p>
        </p:txBody>
      </p:sp>
      <p:sp>
        <p:nvSpPr>
          <p:cNvPr id="562" name="Google Shape;562;p32"/>
          <p:cNvSpPr txBox="1"/>
          <p:nvPr>
            <p:ph idx="1" type="subTitle"/>
          </p:nvPr>
        </p:nvSpPr>
        <p:spPr>
          <a:xfrm>
            <a:off x="4124325" y="1861775"/>
            <a:ext cx="3781500" cy="16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Questions?</a:t>
            </a:r>
            <a:endParaRPr b="1" sz="160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accent2"/>
                </a:solidFill>
              </a:rPr>
              <a:t>Trouvez notre projet</a:t>
            </a:r>
            <a:r>
              <a:rPr i="1" lang="en" sz="1400">
                <a:solidFill>
                  <a:schemeClr val="accent2"/>
                </a:solidFill>
              </a:rPr>
              <a:t>:</a:t>
            </a:r>
            <a:endParaRPr i="1" sz="1400">
              <a:solidFill>
                <a:schemeClr val="accent2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https://github.com/pattypooh/agribalyse</a:t>
            </a:r>
            <a:endParaRPr b="1" sz="1400">
              <a:solidFill>
                <a:schemeClr val="accen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63" name="Google Shape;563;p32"/>
          <p:cNvCxnSpPr/>
          <p:nvPr/>
        </p:nvCxnSpPr>
        <p:spPr>
          <a:xfrm>
            <a:off x="2322814" y="695425"/>
            <a:ext cx="68250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32"/>
          <p:cNvSpPr/>
          <p:nvPr/>
        </p:nvSpPr>
        <p:spPr>
          <a:xfrm>
            <a:off x="7947650" y="2553463"/>
            <a:ext cx="349800" cy="349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32"/>
          <p:cNvSpPr/>
          <p:nvPr/>
        </p:nvSpPr>
        <p:spPr>
          <a:xfrm>
            <a:off x="1554533" y="1939554"/>
            <a:ext cx="2243700" cy="22413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6" name="Google Shape;5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825" y="2214878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773" y="2156363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4222" y="2058887"/>
            <a:ext cx="834900" cy="1338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3200" y="2589013"/>
            <a:ext cx="278700" cy="2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32"/>
          <p:cNvSpPr/>
          <p:nvPr/>
        </p:nvSpPr>
        <p:spPr>
          <a:xfrm>
            <a:off x="846901" y="2749213"/>
            <a:ext cx="299400" cy="29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160994" y="1985449"/>
            <a:ext cx="299400" cy="29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/>
          <p:nvPr/>
        </p:nvSpPr>
        <p:spPr>
          <a:xfrm>
            <a:off x="996423" y="3669262"/>
            <a:ext cx="299400" cy="29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2"/>
          <p:cNvSpPr/>
          <p:nvPr/>
        </p:nvSpPr>
        <p:spPr>
          <a:xfrm>
            <a:off x="1590848" y="4159373"/>
            <a:ext cx="299400" cy="298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32"/>
          <p:cNvSpPr txBox="1"/>
          <p:nvPr/>
        </p:nvSpPr>
        <p:spPr>
          <a:xfrm>
            <a:off x="-542825" y="1569950"/>
            <a:ext cx="19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4CCCC"/>
                </a:solidFill>
                <a:latin typeface="Oxygen Light"/>
                <a:ea typeface="Oxygen Light"/>
                <a:cs typeface="Oxygen Light"/>
                <a:sym typeface="Oxygen Light"/>
              </a:rPr>
              <a:t>M. Berrehail</a:t>
            </a:r>
            <a:endParaRPr i="1" sz="1500">
              <a:solidFill>
                <a:srgbClr val="F4CCCC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-838575" y="2364000"/>
            <a:ext cx="19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4CCCC"/>
                </a:solidFill>
                <a:latin typeface="Oxygen Light"/>
                <a:ea typeface="Oxygen Light"/>
                <a:cs typeface="Oxygen Light"/>
                <a:sym typeface="Oxygen Light"/>
              </a:rPr>
              <a:t>P. Escalera</a:t>
            </a:r>
            <a:endParaRPr i="1" sz="1500">
              <a:solidFill>
                <a:srgbClr val="F4CCCC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76" name="Google Shape;576;p32"/>
          <p:cNvSpPr txBox="1"/>
          <p:nvPr/>
        </p:nvSpPr>
        <p:spPr>
          <a:xfrm>
            <a:off x="-768300" y="3284975"/>
            <a:ext cx="19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4CCCC"/>
                </a:solidFill>
                <a:latin typeface="Oxygen Light"/>
                <a:ea typeface="Oxygen Light"/>
                <a:cs typeface="Oxygen Light"/>
                <a:sym typeface="Oxygen Light"/>
              </a:rPr>
              <a:t>A. </a:t>
            </a:r>
            <a:r>
              <a:rPr i="1" lang="en" sz="1500">
                <a:solidFill>
                  <a:srgbClr val="F4CCCC"/>
                </a:solidFill>
                <a:latin typeface="Oxygen Light"/>
                <a:ea typeface="Oxygen Light"/>
                <a:cs typeface="Oxygen Light"/>
                <a:sym typeface="Oxygen Light"/>
              </a:rPr>
              <a:t>Moreno</a:t>
            </a:r>
            <a:endParaRPr i="1" sz="1500">
              <a:solidFill>
                <a:srgbClr val="F4CCCC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77" name="Google Shape;577;p32"/>
          <p:cNvSpPr txBox="1"/>
          <p:nvPr/>
        </p:nvSpPr>
        <p:spPr>
          <a:xfrm>
            <a:off x="-454200" y="4205950"/>
            <a:ext cx="1914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rgbClr val="F4CCCC"/>
                </a:solidFill>
                <a:latin typeface="Oxygen Light"/>
                <a:ea typeface="Oxygen Light"/>
                <a:cs typeface="Oxygen Light"/>
                <a:sym typeface="Oxygen Light"/>
              </a:rPr>
              <a:t>A. Reffet</a:t>
            </a:r>
            <a:endParaRPr i="1" sz="1500">
              <a:solidFill>
                <a:srgbClr val="F4CCCC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578" name="Google Shape;57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3954088" y="2342138"/>
            <a:ext cx="1297800" cy="12978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  <p:cxnSp>
        <p:nvCxnSpPr>
          <p:cNvPr id="170" name="Google Shape;170;p22"/>
          <p:cNvCxnSpPr/>
          <p:nvPr/>
        </p:nvCxnSpPr>
        <p:spPr>
          <a:xfrm>
            <a:off x="2983783" y="695425"/>
            <a:ext cx="61899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2"/>
          <p:cNvSpPr txBox="1"/>
          <p:nvPr>
            <p:ph idx="4294967295" type="subTitle"/>
          </p:nvPr>
        </p:nvSpPr>
        <p:spPr>
          <a:xfrm>
            <a:off x="6113200" y="2375450"/>
            <a:ext cx="26844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A ce jour il n’y a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pas d’applications</a:t>
            </a:r>
            <a:r>
              <a:rPr lang="en" sz="1100"/>
              <a:t> qui permettent de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calculer l’impact environnemental</a:t>
            </a:r>
            <a:r>
              <a:rPr lang="en" sz="1100"/>
              <a:t> d’une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recette</a:t>
            </a:r>
            <a:r>
              <a:rPr lang="en" sz="1100"/>
              <a:t>.</a:t>
            </a:r>
            <a:endParaRPr sz="1100"/>
          </a:p>
        </p:txBody>
      </p:sp>
      <p:cxnSp>
        <p:nvCxnSpPr>
          <p:cNvPr id="172" name="Google Shape;172;p22"/>
          <p:cNvCxnSpPr/>
          <p:nvPr/>
        </p:nvCxnSpPr>
        <p:spPr>
          <a:xfrm>
            <a:off x="3168000" y="1988175"/>
            <a:ext cx="1456800" cy="2400"/>
          </a:xfrm>
          <a:prstGeom prst="straightConnector1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73" name="Google Shape;173;p22"/>
          <p:cNvCxnSpPr/>
          <p:nvPr/>
        </p:nvCxnSpPr>
        <p:spPr>
          <a:xfrm>
            <a:off x="3656100" y="3067200"/>
            <a:ext cx="2373000" cy="0"/>
          </a:xfrm>
          <a:prstGeom prst="straightConnector1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74" name="Google Shape;174;p22"/>
          <p:cNvCxnSpPr/>
          <p:nvPr/>
        </p:nvCxnSpPr>
        <p:spPr>
          <a:xfrm>
            <a:off x="3168000" y="4146300"/>
            <a:ext cx="1501500" cy="0"/>
          </a:xfrm>
          <a:prstGeom prst="straightConnector1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5" name="Google Shape;175;p22"/>
          <p:cNvSpPr txBox="1"/>
          <p:nvPr>
            <p:ph idx="4294967295" type="ctrTitle"/>
          </p:nvPr>
        </p:nvSpPr>
        <p:spPr>
          <a:xfrm>
            <a:off x="6515999" y="1268725"/>
            <a:ext cx="18318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Outils disponibles</a:t>
            </a:r>
            <a:endParaRPr sz="1400"/>
          </a:p>
        </p:txBody>
      </p:sp>
      <p:sp>
        <p:nvSpPr>
          <p:cNvPr id="176" name="Google Shape;176;p22"/>
          <p:cNvSpPr txBox="1"/>
          <p:nvPr>
            <p:ph idx="4294967295" type="subTitle"/>
          </p:nvPr>
        </p:nvSpPr>
        <p:spPr>
          <a:xfrm>
            <a:off x="1157300" y="3843150"/>
            <a:ext cx="2012100" cy="6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Plus impliqués</a:t>
            </a:r>
            <a:r>
              <a:rPr lang="en" sz="1100"/>
              <a:t> dans la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cuisine</a:t>
            </a:r>
            <a:r>
              <a:rPr lang="en" sz="1100"/>
              <a:t>:  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67% cuisinent </a:t>
            </a:r>
            <a:r>
              <a:rPr lang="en" sz="1100"/>
              <a:t>leur repas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tous les jours</a:t>
            </a:r>
            <a:r>
              <a:rPr lang="en" sz="1100"/>
              <a:t>/ presque tous les jours </a:t>
            </a:r>
            <a:r>
              <a:rPr lang="en" sz="900"/>
              <a:t>*</a:t>
            </a:r>
            <a:endParaRPr sz="900"/>
          </a:p>
        </p:txBody>
      </p:sp>
      <p:sp>
        <p:nvSpPr>
          <p:cNvPr id="177" name="Google Shape;177;p22"/>
          <p:cNvSpPr txBox="1"/>
          <p:nvPr>
            <p:ph idx="4294967295" type="subTitle"/>
          </p:nvPr>
        </p:nvSpPr>
        <p:spPr>
          <a:xfrm>
            <a:off x="864798" y="2017115"/>
            <a:ext cx="2155800" cy="5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Plus conscients</a:t>
            </a:r>
            <a:r>
              <a:rPr lang="en" sz="1100"/>
              <a:t> sur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l’impact</a:t>
            </a:r>
            <a:r>
              <a:rPr lang="en" sz="1100"/>
              <a:t>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environnemental</a:t>
            </a:r>
            <a:r>
              <a:rPr lang="en" sz="1100"/>
              <a:t> de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l’alimentation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78" name="Google Shape;178;p22"/>
          <p:cNvSpPr txBox="1"/>
          <p:nvPr>
            <p:ph idx="4294967295" type="ctrTitle"/>
          </p:nvPr>
        </p:nvSpPr>
        <p:spPr>
          <a:xfrm>
            <a:off x="810800" y="1268725"/>
            <a:ext cx="22638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Consommateurs français</a:t>
            </a:r>
            <a:endParaRPr sz="1400"/>
          </a:p>
        </p:txBody>
      </p:sp>
      <p:sp>
        <p:nvSpPr>
          <p:cNvPr id="179" name="Google Shape;179;p22"/>
          <p:cNvSpPr txBox="1"/>
          <p:nvPr>
            <p:ph idx="4294967295" type="subTitle"/>
          </p:nvPr>
        </p:nvSpPr>
        <p:spPr>
          <a:xfrm>
            <a:off x="1357993" y="2924063"/>
            <a:ext cx="2155800" cy="5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Plus engagés</a:t>
            </a:r>
            <a:r>
              <a:rPr lang="en" sz="1100"/>
              <a:t> pour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réduire</a:t>
            </a:r>
            <a:r>
              <a:rPr lang="en" sz="1100"/>
              <a:t> leur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empreinte</a:t>
            </a:r>
            <a:r>
              <a:rPr lang="en" sz="1100"/>
              <a:t>  environnementale </a:t>
            </a:r>
            <a:endParaRPr sz="1100"/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22">
            <a:off x="3282394" y="1076729"/>
            <a:ext cx="2640614" cy="261004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/>
          <p:nvPr>
            <p:ph idx="4294967295" type="subTitle"/>
          </p:nvPr>
        </p:nvSpPr>
        <p:spPr>
          <a:xfrm>
            <a:off x="171625" y="4749925"/>
            <a:ext cx="12978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* </a:t>
            </a:r>
            <a:r>
              <a:rPr lang="en" sz="900"/>
              <a:t>Enquête IFOP 2020</a:t>
            </a:r>
            <a:endParaRPr sz="900"/>
          </a:p>
        </p:txBody>
      </p:sp>
      <p:grpSp>
        <p:nvGrpSpPr>
          <p:cNvPr id="182" name="Google Shape;182;p22"/>
          <p:cNvGrpSpPr/>
          <p:nvPr/>
        </p:nvGrpSpPr>
        <p:grpSpPr>
          <a:xfrm>
            <a:off x="1015851" y="2798204"/>
            <a:ext cx="342137" cy="385684"/>
            <a:chOff x="3299850" y="238575"/>
            <a:chExt cx="427725" cy="482225"/>
          </a:xfrm>
        </p:grpSpPr>
        <p:sp>
          <p:nvSpPr>
            <p:cNvPr id="183" name="Google Shape;183;p22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8" name="Google Shape;188;p22"/>
          <p:cNvGrpSpPr/>
          <p:nvPr/>
        </p:nvGrpSpPr>
        <p:grpSpPr>
          <a:xfrm rot="10800000">
            <a:off x="8650751" y="2766679"/>
            <a:ext cx="342137" cy="385684"/>
            <a:chOff x="3299850" y="238575"/>
            <a:chExt cx="427725" cy="482225"/>
          </a:xfrm>
        </p:grpSpPr>
        <p:sp>
          <p:nvSpPr>
            <p:cNvPr id="189" name="Google Shape;189;p22"/>
            <p:cNvSpPr/>
            <p:nvPr/>
          </p:nvSpPr>
          <p:spPr>
            <a:xfrm>
              <a:off x="3299850" y="323500"/>
              <a:ext cx="427725" cy="397300"/>
            </a:xfrm>
            <a:custGeom>
              <a:rect b="b" l="l" r="r" t="t"/>
              <a:pathLst>
                <a:path extrusionOk="0" h="15892" w="17109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3467650" y="238575"/>
              <a:ext cx="46525" cy="56650"/>
            </a:xfrm>
            <a:custGeom>
              <a:rect b="b" l="l" r="r" t="t"/>
              <a:pathLst>
                <a:path extrusionOk="0" h="2266" w="1861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1" name="Google Shape;191;p22"/>
            <p:cNvSpPr/>
            <p:nvPr/>
          </p:nvSpPr>
          <p:spPr>
            <a:xfrm>
              <a:off x="3566675" y="238575"/>
              <a:ext cx="46525" cy="56675"/>
            </a:xfrm>
            <a:custGeom>
              <a:rect b="b" l="l" r="r" t="t"/>
              <a:pathLst>
                <a:path extrusionOk="0" h="2267" w="1861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2" name="Google Shape;192;p22"/>
            <p:cNvSpPr/>
            <p:nvPr/>
          </p:nvSpPr>
          <p:spPr>
            <a:xfrm>
              <a:off x="361122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3" name="Google Shape;193;p22"/>
            <p:cNvSpPr/>
            <p:nvPr/>
          </p:nvSpPr>
          <p:spPr>
            <a:xfrm>
              <a:off x="3413075" y="323500"/>
              <a:ext cx="56550" cy="28325"/>
            </a:xfrm>
            <a:custGeom>
              <a:rect b="b" l="l" r="r" t="t"/>
              <a:pathLst>
                <a:path extrusionOk="0" h="1133" w="2262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IA</a:t>
            </a:r>
            <a:endParaRPr/>
          </a:p>
        </p:txBody>
      </p:sp>
      <p:sp>
        <p:nvSpPr>
          <p:cNvPr id="200" name="Google Shape;200;p23"/>
          <p:cNvSpPr txBox="1"/>
          <p:nvPr>
            <p:ph idx="4294967295" type="ctrTitle"/>
          </p:nvPr>
        </p:nvSpPr>
        <p:spPr>
          <a:xfrm>
            <a:off x="1065132" y="13151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Solution</a:t>
            </a:r>
            <a:endParaRPr sz="1500"/>
          </a:p>
        </p:txBody>
      </p:sp>
      <p:sp>
        <p:nvSpPr>
          <p:cNvPr id="201" name="Google Shape;201;p23"/>
          <p:cNvSpPr txBox="1"/>
          <p:nvPr>
            <p:ph idx="4294967295" type="subTitle"/>
          </p:nvPr>
        </p:nvSpPr>
        <p:spPr>
          <a:xfrm>
            <a:off x="1065125" y="1599131"/>
            <a:ext cx="1804800" cy="1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Développer</a:t>
            </a:r>
            <a:r>
              <a:rPr lang="en" sz="1100"/>
              <a:t> une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application</a:t>
            </a:r>
            <a:r>
              <a:rPr lang="en" sz="1100"/>
              <a:t> qui permet de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calculer</a:t>
            </a:r>
            <a:r>
              <a:rPr lang="en" sz="1100"/>
              <a:t> l’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empreinte environnementale </a:t>
            </a:r>
            <a:r>
              <a:rPr lang="en" sz="1100"/>
              <a:t> d’un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plat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2" name="Google Shape;202;p23"/>
          <p:cNvSpPr txBox="1"/>
          <p:nvPr>
            <p:ph idx="4294967295" type="ctrTitle"/>
          </p:nvPr>
        </p:nvSpPr>
        <p:spPr>
          <a:xfrm>
            <a:off x="912732" y="29915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Application Web</a:t>
            </a:r>
            <a:endParaRPr sz="1500"/>
          </a:p>
        </p:txBody>
      </p:sp>
      <p:sp>
        <p:nvSpPr>
          <p:cNvPr id="203" name="Google Shape;203;p23"/>
          <p:cNvSpPr txBox="1"/>
          <p:nvPr>
            <p:ph idx="4294967295" type="subTitle"/>
          </p:nvPr>
        </p:nvSpPr>
        <p:spPr>
          <a:xfrm>
            <a:off x="912725" y="3275523"/>
            <a:ext cx="18048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Calcul</a:t>
            </a:r>
            <a:r>
              <a:rPr lang="en" sz="1100"/>
              <a:t> du score d’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impact environnemental</a:t>
            </a:r>
            <a:r>
              <a:rPr lang="en" sz="1100"/>
              <a:t> pour:</a:t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- </a:t>
            </a:r>
            <a:r>
              <a:rPr lang="en" sz="1100"/>
              <a:t>Sélection</a:t>
            </a:r>
            <a:r>
              <a:rPr lang="en" sz="1100"/>
              <a:t> de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plats</a:t>
            </a:r>
            <a:r>
              <a:rPr lang="en" sz="1100"/>
              <a:t> ou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ingrédients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Visualisation</a:t>
            </a:r>
            <a:r>
              <a:rPr lang="en" sz="1100"/>
              <a:t> d’impact par ingrédient</a:t>
            </a:r>
            <a:endParaRPr sz="1100"/>
          </a:p>
        </p:txBody>
      </p:sp>
      <p:sp>
        <p:nvSpPr>
          <p:cNvPr id="204" name="Google Shape;204;p23"/>
          <p:cNvSpPr txBox="1"/>
          <p:nvPr>
            <p:ph idx="4294967295" type="ctrTitle"/>
          </p:nvPr>
        </p:nvSpPr>
        <p:spPr>
          <a:xfrm>
            <a:off x="6274078" y="13151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Données</a:t>
            </a:r>
            <a:endParaRPr sz="1500"/>
          </a:p>
        </p:txBody>
      </p:sp>
      <p:sp>
        <p:nvSpPr>
          <p:cNvPr id="205" name="Google Shape;205;p23"/>
          <p:cNvSpPr txBox="1"/>
          <p:nvPr>
            <p:ph idx="4294967295" type="subTitle"/>
          </p:nvPr>
        </p:nvSpPr>
        <p:spPr>
          <a:xfrm>
            <a:off x="6274075" y="1599125"/>
            <a:ext cx="2429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Agribalyse. Base de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données</a:t>
            </a:r>
            <a:r>
              <a:rPr lang="en" sz="1100"/>
              <a:t>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environnementale</a:t>
            </a:r>
            <a:r>
              <a:rPr lang="en" sz="1100"/>
              <a:t> sur de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produits</a:t>
            </a:r>
            <a:r>
              <a:rPr lang="en" sz="1100"/>
              <a:t>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agricoles</a:t>
            </a:r>
            <a:r>
              <a:rPr lang="en" sz="1100"/>
              <a:t> et </a:t>
            </a: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alimentaires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6" name="Google Shape;206;p23"/>
          <p:cNvSpPr txBox="1"/>
          <p:nvPr>
            <p:ph idx="4294967295" type="ctrTitle"/>
          </p:nvPr>
        </p:nvSpPr>
        <p:spPr>
          <a:xfrm>
            <a:off x="6274078" y="2991588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Modèle</a:t>
            </a:r>
            <a:endParaRPr sz="1500"/>
          </a:p>
        </p:txBody>
      </p:sp>
      <p:sp>
        <p:nvSpPr>
          <p:cNvPr id="207" name="Google Shape;207;p23"/>
          <p:cNvSpPr txBox="1"/>
          <p:nvPr>
            <p:ph idx="4294967295" type="subTitle"/>
          </p:nvPr>
        </p:nvSpPr>
        <p:spPr>
          <a:xfrm>
            <a:off x="6274074" y="3275525"/>
            <a:ext cx="2149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Machine Learning Supervisé</a:t>
            </a:r>
            <a:r>
              <a:rPr lang="en" sz="1100"/>
              <a:t>: Calculer un score EF global </a:t>
            </a:r>
            <a:r>
              <a:rPr lang="en" sz="1100"/>
              <a:t>à partir d’</a:t>
            </a:r>
            <a:r>
              <a:rPr lang="en" sz="1100"/>
              <a:t>une liste d’ingrédients</a:t>
            </a:r>
            <a:endParaRPr sz="1100"/>
          </a:p>
        </p:txBody>
      </p:sp>
      <p:cxnSp>
        <p:nvCxnSpPr>
          <p:cNvPr id="208" name="Google Shape;208;p23"/>
          <p:cNvCxnSpPr/>
          <p:nvPr/>
        </p:nvCxnSpPr>
        <p:spPr>
          <a:xfrm>
            <a:off x="4638883" y="695425"/>
            <a:ext cx="45786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9" name="Google Shape;2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39" y="1620000"/>
            <a:ext cx="2197525" cy="198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3"/>
          <p:cNvCxnSpPr/>
          <p:nvPr/>
        </p:nvCxnSpPr>
        <p:spPr>
          <a:xfrm rot="10800000">
            <a:off x="2939050" y="1842175"/>
            <a:ext cx="1212000" cy="448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57C2B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1" name="Google Shape;211;p23"/>
          <p:cNvCxnSpPr/>
          <p:nvPr/>
        </p:nvCxnSpPr>
        <p:spPr>
          <a:xfrm flipH="1">
            <a:off x="2929700" y="2748725"/>
            <a:ext cx="1383600" cy="477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57C2B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2" name="Google Shape;212;p23"/>
          <p:cNvCxnSpPr/>
          <p:nvPr/>
        </p:nvCxnSpPr>
        <p:spPr>
          <a:xfrm flipH="1" rot="10800000">
            <a:off x="4637725" y="1824274"/>
            <a:ext cx="1584000" cy="456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57C2B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13" name="Google Shape;213;p23"/>
          <p:cNvCxnSpPr/>
          <p:nvPr/>
        </p:nvCxnSpPr>
        <p:spPr>
          <a:xfrm>
            <a:off x="4722925" y="2567108"/>
            <a:ext cx="1498800" cy="629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657C2B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14" name="Google Shape;214;p23"/>
          <p:cNvGrpSpPr/>
          <p:nvPr/>
        </p:nvGrpSpPr>
        <p:grpSpPr>
          <a:xfrm>
            <a:off x="7238375" y="1315212"/>
            <a:ext cx="302554" cy="304163"/>
            <a:chOff x="-3852025" y="2764950"/>
            <a:chExt cx="291450" cy="293000"/>
          </a:xfrm>
        </p:grpSpPr>
        <p:sp>
          <p:nvSpPr>
            <p:cNvPr id="215" name="Google Shape;215;p23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7" name="Google Shape;217;p23"/>
          <p:cNvGrpSpPr/>
          <p:nvPr/>
        </p:nvGrpSpPr>
        <p:grpSpPr>
          <a:xfrm>
            <a:off x="2033075" y="1301739"/>
            <a:ext cx="332705" cy="331102"/>
            <a:chOff x="-49786250" y="2316650"/>
            <a:chExt cx="300900" cy="299450"/>
          </a:xfrm>
        </p:grpSpPr>
        <p:sp>
          <p:nvSpPr>
            <p:cNvPr id="218" name="Google Shape;218;p23"/>
            <p:cNvSpPr/>
            <p:nvPr/>
          </p:nvSpPr>
          <p:spPr>
            <a:xfrm>
              <a:off x="-49746875" y="2316650"/>
              <a:ext cx="217400" cy="299450"/>
            </a:xfrm>
            <a:custGeom>
              <a:rect b="b" l="l" r="r" t="t"/>
              <a:pathLst>
                <a:path extrusionOk="0" h="11978" w="8696">
                  <a:moveTo>
                    <a:pt x="4411" y="3944"/>
                  </a:moveTo>
                  <a:lnTo>
                    <a:pt x="5010" y="5110"/>
                  </a:lnTo>
                  <a:cubicBezTo>
                    <a:pt x="4837" y="5188"/>
                    <a:pt x="4640" y="5228"/>
                    <a:pt x="4439" y="5228"/>
                  </a:cubicBezTo>
                  <a:cubicBezTo>
                    <a:pt x="4238" y="5228"/>
                    <a:pt x="4033" y="5188"/>
                    <a:pt x="3844" y="5110"/>
                  </a:cubicBezTo>
                  <a:lnTo>
                    <a:pt x="4411" y="3944"/>
                  </a:lnTo>
                  <a:close/>
                  <a:moveTo>
                    <a:pt x="5136" y="5834"/>
                  </a:moveTo>
                  <a:lnTo>
                    <a:pt x="5136" y="8418"/>
                  </a:lnTo>
                  <a:lnTo>
                    <a:pt x="3718" y="8418"/>
                  </a:lnTo>
                  <a:lnTo>
                    <a:pt x="3718" y="5834"/>
                  </a:lnTo>
                  <a:cubicBezTo>
                    <a:pt x="3939" y="5897"/>
                    <a:pt x="4191" y="5960"/>
                    <a:pt x="4411" y="5960"/>
                  </a:cubicBezTo>
                  <a:cubicBezTo>
                    <a:pt x="4663" y="5960"/>
                    <a:pt x="4884" y="5897"/>
                    <a:pt x="5136" y="5834"/>
                  </a:cubicBezTo>
                  <a:close/>
                  <a:moveTo>
                    <a:pt x="4390" y="657"/>
                  </a:moveTo>
                  <a:cubicBezTo>
                    <a:pt x="5196" y="657"/>
                    <a:pt x="5982" y="942"/>
                    <a:pt x="6617" y="1455"/>
                  </a:cubicBezTo>
                  <a:cubicBezTo>
                    <a:pt x="7467" y="2117"/>
                    <a:pt x="7940" y="3156"/>
                    <a:pt x="7940" y="4196"/>
                  </a:cubicBezTo>
                  <a:cubicBezTo>
                    <a:pt x="7940" y="5078"/>
                    <a:pt x="7625" y="5897"/>
                    <a:pt x="7058" y="6527"/>
                  </a:cubicBezTo>
                  <a:cubicBezTo>
                    <a:pt x="6585" y="7095"/>
                    <a:pt x="6270" y="7756"/>
                    <a:pt x="6207" y="8418"/>
                  </a:cubicBezTo>
                  <a:lnTo>
                    <a:pt x="5829" y="8418"/>
                  </a:lnTo>
                  <a:lnTo>
                    <a:pt x="5829" y="5267"/>
                  </a:lnTo>
                  <a:cubicBezTo>
                    <a:pt x="5829" y="5236"/>
                    <a:pt x="5829" y="5141"/>
                    <a:pt x="5798" y="5110"/>
                  </a:cubicBezTo>
                  <a:lnTo>
                    <a:pt x="4726" y="2999"/>
                  </a:lnTo>
                  <a:cubicBezTo>
                    <a:pt x="4663" y="2873"/>
                    <a:pt x="4537" y="2778"/>
                    <a:pt x="4411" y="2778"/>
                  </a:cubicBezTo>
                  <a:cubicBezTo>
                    <a:pt x="4317" y="2778"/>
                    <a:pt x="4191" y="2873"/>
                    <a:pt x="4096" y="2999"/>
                  </a:cubicBezTo>
                  <a:lnTo>
                    <a:pt x="3057" y="5110"/>
                  </a:lnTo>
                  <a:cubicBezTo>
                    <a:pt x="2994" y="5141"/>
                    <a:pt x="2994" y="5236"/>
                    <a:pt x="2994" y="5267"/>
                  </a:cubicBezTo>
                  <a:lnTo>
                    <a:pt x="2994" y="8418"/>
                  </a:lnTo>
                  <a:lnTo>
                    <a:pt x="2647" y="8418"/>
                  </a:lnTo>
                  <a:cubicBezTo>
                    <a:pt x="2584" y="7756"/>
                    <a:pt x="2301" y="7095"/>
                    <a:pt x="1796" y="6527"/>
                  </a:cubicBezTo>
                  <a:cubicBezTo>
                    <a:pt x="1040" y="5708"/>
                    <a:pt x="757" y="4574"/>
                    <a:pt x="1009" y="3408"/>
                  </a:cubicBezTo>
                  <a:cubicBezTo>
                    <a:pt x="1261" y="2085"/>
                    <a:pt x="2332" y="1014"/>
                    <a:pt x="3687" y="731"/>
                  </a:cubicBezTo>
                  <a:cubicBezTo>
                    <a:pt x="3921" y="681"/>
                    <a:pt x="4156" y="657"/>
                    <a:pt x="4390" y="657"/>
                  </a:cubicBezTo>
                  <a:close/>
                  <a:moveTo>
                    <a:pt x="6207" y="9142"/>
                  </a:moveTo>
                  <a:lnTo>
                    <a:pt x="6207" y="9489"/>
                  </a:lnTo>
                  <a:cubicBezTo>
                    <a:pt x="6207" y="9678"/>
                    <a:pt x="6050" y="9835"/>
                    <a:pt x="5829" y="9835"/>
                  </a:cubicBezTo>
                  <a:lnTo>
                    <a:pt x="3057" y="9835"/>
                  </a:lnTo>
                  <a:cubicBezTo>
                    <a:pt x="2836" y="9835"/>
                    <a:pt x="2679" y="9678"/>
                    <a:pt x="2679" y="9489"/>
                  </a:cubicBezTo>
                  <a:lnTo>
                    <a:pt x="2679" y="9142"/>
                  </a:lnTo>
                  <a:close/>
                  <a:moveTo>
                    <a:pt x="5483" y="10529"/>
                  </a:moveTo>
                  <a:lnTo>
                    <a:pt x="5483" y="10907"/>
                  </a:lnTo>
                  <a:cubicBezTo>
                    <a:pt x="5483" y="11096"/>
                    <a:pt x="5325" y="11253"/>
                    <a:pt x="5136" y="11253"/>
                  </a:cubicBezTo>
                  <a:lnTo>
                    <a:pt x="3718" y="11253"/>
                  </a:lnTo>
                  <a:cubicBezTo>
                    <a:pt x="3529" y="11253"/>
                    <a:pt x="3372" y="11096"/>
                    <a:pt x="3372" y="10907"/>
                  </a:cubicBezTo>
                  <a:lnTo>
                    <a:pt x="3372" y="10529"/>
                  </a:lnTo>
                  <a:close/>
                  <a:moveTo>
                    <a:pt x="4318" y="0"/>
                  </a:moveTo>
                  <a:cubicBezTo>
                    <a:pt x="4056" y="0"/>
                    <a:pt x="3792" y="23"/>
                    <a:pt x="3529" y="69"/>
                  </a:cubicBezTo>
                  <a:cubicBezTo>
                    <a:pt x="1954" y="384"/>
                    <a:pt x="631" y="1707"/>
                    <a:pt x="284" y="3314"/>
                  </a:cubicBezTo>
                  <a:cubicBezTo>
                    <a:pt x="1" y="4637"/>
                    <a:pt x="379" y="6023"/>
                    <a:pt x="1261" y="7000"/>
                  </a:cubicBezTo>
                  <a:cubicBezTo>
                    <a:pt x="1702" y="7536"/>
                    <a:pt x="1986" y="8166"/>
                    <a:pt x="1986" y="8796"/>
                  </a:cubicBezTo>
                  <a:lnTo>
                    <a:pt x="1986" y="9489"/>
                  </a:lnTo>
                  <a:cubicBezTo>
                    <a:pt x="1986" y="9961"/>
                    <a:pt x="2269" y="10371"/>
                    <a:pt x="2679" y="10466"/>
                  </a:cubicBezTo>
                  <a:lnTo>
                    <a:pt x="2679" y="10907"/>
                  </a:lnTo>
                  <a:cubicBezTo>
                    <a:pt x="2679" y="11505"/>
                    <a:pt x="3151" y="11978"/>
                    <a:pt x="3750" y="11978"/>
                  </a:cubicBezTo>
                  <a:lnTo>
                    <a:pt x="5168" y="11978"/>
                  </a:lnTo>
                  <a:cubicBezTo>
                    <a:pt x="5766" y="11978"/>
                    <a:pt x="6239" y="11505"/>
                    <a:pt x="6239" y="10907"/>
                  </a:cubicBezTo>
                  <a:lnTo>
                    <a:pt x="6239" y="10466"/>
                  </a:lnTo>
                  <a:cubicBezTo>
                    <a:pt x="6617" y="10308"/>
                    <a:pt x="6963" y="9930"/>
                    <a:pt x="6963" y="9489"/>
                  </a:cubicBezTo>
                  <a:lnTo>
                    <a:pt x="6963" y="8796"/>
                  </a:lnTo>
                  <a:cubicBezTo>
                    <a:pt x="6963" y="8166"/>
                    <a:pt x="7184" y="7536"/>
                    <a:pt x="7656" y="6969"/>
                  </a:cubicBezTo>
                  <a:cubicBezTo>
                    <a:pt x="8318" y="6212"/>
                    <a:pt x="8696" y="5236"/>
                    <a:pt x="8696" y="4228"/>
                  </a:cubicBezTo>
                  <a:cubicBezTo>
                    <a:pt x="8633" y="2967"/>
                    <a:pt x="8097" y="1739"/>
                    <a:pt x="7058" y="951"/>
                  </a:cubicBezTo>
                  <a:cubicBezTo>
                    <a:pt x="6285" y="328"/>
                    <a:pt x="5314" y="0"/>
                    <a:pt x="43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-49786250" y="2422325"/>
              <a:ext cx="36250" cy="17350"/>
            </a:xfrm>
            <a:custGeom>
              <a:rect b="b" l="l" r="r" t="t"/>
              <a:pathLst>
                <a:path extrusionOk="0" h="694" w="1450">
                  <a:moveTo>
                    <a:pt x="379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8" y="536"/>
                    <a:pt x="1418" y="347"/>
                  </a:cubicBezTo>
                  <a:cubicBezTo>
                    <a:pt x="1450" y="127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-49783900" y="2362475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391" y="0"/>
                  </a:moveTo>
                  <a:cubicBezTo>
                    <a:pt x="300" y="0"/>
                    <a:pt x="206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4"/>
                  </a:lnTo>
                  <a:cubicBezTo>
                    <a:pt x="694" y="1182"/>
                    <a:pt x="781" y="1205"/>
                    <a:pt x="871" y="1205"/>
                  </a:cubicBezTo>
                  <a:cubicBezTo>
                    <a:pt x="962" y="1205"/>
                    <a:pt x="1056" y="1182"/>
                    <a:pt x="1135" y="1134"/>
                  </a:cubicBezTo>
                  <a:cubicBezTo>
                    <a:pt x="1261" y="1008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-49783900" y="2468800"/>
              <a:ext cx="31550" cy="30150"/>
            </a:xfrm>
            <a:custGeom>
              <a:rect b="b" l="l" r="r" t="t"/>
              <a:pathLst>
                <a:path extrusionOk="0" h="1206" w="1262">
                  <a:moveTo>
                    <a:pt x="871" y="0"/>
                  </a:moveTo>
                  <a:cubicBezTo>
                    <a:pt x="781" y="0"/>
                    <a:pt x="694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77"/>
                    <a:pt x="127" y="1135"/>
                  </a:cubicBezTo>
                  <a:cubicBezTo>
                    <a:pt x="174" y="1182"/>
                    <a:pt x="261" y="1205"/>
                    <a:pt x="355" y="1205"/>
                  </a:cubicBezTo>
                  <a:cubicBezTo>
                    <a:pt x="450" y="1205"/>
                    <a:pt x="552" y="1182"/>
                    <a:pt x="631" y="1135"/>
                  </a:cubicBezTo>
                  <a:lnTo>
                    <a:pt x="1135" y="599"/>
                  </a:lnTo>
                  <a:cubicBezTo>
                    <a:pt x="1261" y="504"/>
                    <a:pt x="1261" y="252"/>
                    <a:pt x="1135" y="95"/>
                  </a:cubicBezTo>
                  <a:cubicBezTo>
                    <a:pt x="1056" y="32"/>
                    <a:pt x="962" y="0"/>
                    <a:pt x="8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-49520825" y="2421550"/>
              <a:ext cx="35475" cy="18125"/>
            </a:xfrm>
            <a:custGeom>
              <a:rect b="b" l="l" r="r" t="t"/>
              <a:pathLst>
                <a:path extrusionOk="0" h="725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-49519250" y="2362475"/>
              <a:ext cx="31525" cy="31325"/>
            </a:xfrm>
            <a:custGeom>
              <a:rect b="b" l="l" r="r" t="t"/>
              <a:pathLst>
                <a:path extrusionOk="0" h="1253" w="1261">
                  <a:moveTo>
                    <a:pt x="906" y="0"/>
                  </a:moveTo>
                  <a:cubicBezTo>
                    <a:pt x="812" y="0"/>
                    <a:pt x="709" y="32"/>
                    <a:pt x="631" y="95"/>
                  </a:cubicBezTo>
                  <a:lnTo>
                    <a:pt x="127" y="599"/>
                  </a:lnTo>
                  <a:cubicBezTo>
                    <a:pt x="1" y="725"/>
                    <a:pt x="1" y="945"/>
                    <a:pt x="127" y="1134"/>
                  </a:cubicBezTo>
                  <a:cubicBezTo>
                    <a:pt x="190" y="1213"/>
                    <a:pt x="276" y="1253"/>
                    <a:pt x="367" y="1253"/>
                  </a:cubicBezTo>
                  <a:cubicBezTo>
                    <a:pt x="457" y="1253"/>
                    <a:pt x="552" y="1213"/>
                    <a:pt x="631" y="1134"/>
                  </a:cubicBezTo>
                  <a:lnTo>
                    <a:pt x="1135" y="599"/>
                  </a:lnTo>
                  <a:cubicBezTo>
                    <a:pt x="1261" y="473"/>
                    <a:pt x="1261" y="252"/>
                    <a:pt x="1135" y="95"/>
                  </a:cubicBezTo>
                  <a:cubicBezTo>
                    <a:pt x="1088" y="32"/>
                    <a:pt x="1001" y="0"/>
                    <a:pt x="9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-49519250" y="2468800"/>
              <a:ext cx="31525" cy="30150"/>
            </a:xfrm>
            <a:custGeom>
              <a:rect b="b" l="l" r="r" t="t"/>
              <a:pathLst>
                <a:path extrusionOk="0" h="1206" w="1261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221"/>
                    <a:pt x="1" y="441"/>
                    <a:pt x="127" y="599"/>
                  </a:cubicBezTo>
                  <a:lnTo>
                    <a:pt x="631" y="1135"/>
                  </a:lnTo>
                  <a:cubicBezTo>
                    <a:pt x="694" y="1182"/>
                    <a:pt x="780" y="1205"/>
                    <a:pt x="871" y="1205"/>
                  </a:cubicBezTo>
                  <a:cubicBezTo>
                    <a:pt x="962" y="1205"/>
                    <a:pt x="1056" y="1182"/>
                    <a:pt x="1135" y="1135"/>
                  </a:cubicBezTo>
                  <a:cubicBezTo>
                    <a:pt x="1261" y="1009"/>
                    <a:pt x="1261" y="756"/>
                    <a:pt x="1135" y="599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highlight>
                  <a:schemeClr val="accent1"/>
                </a:highlight>
              </a:endParaRPr>
            </a:p>
          </p:txBody>
        </p:sp>
      </p:grpSp>
      <p:sp>
        <p:nvSpPr>
          <p:cNvPr id="225" name="Google Shape;225;p23"/>
          <p:cNvSpPr/>
          <p:nvPr/>
        </p:nvSpPr>
        <p:spPr>
          <a:xfrm>
            <a:off x="2566583" y="3051108"/>
            <a:ext cx="303359" cy="302528"/>
          </a:xfrm>
          <a:custGeom>
            <a:rect b="b" l="l" r="r" t="t"/>
            <a:pathLst>
              <a:path extrusionOk="0" h="11657" w="11689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7114550" y="2991600"/>
            <a:ext cx="316439" cy="302969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de données environnementale</a:t>
            </a:r>
            <a:endParaRPr/>
          </a:p>
        </p:txBody>
      </p:sp>
      <p:pic>
        <p:nvPicPr>
          <p:cNvPr id="233" name="Google Shape;2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4"/>
          <p:cNvSpPr txBox="1"/>
          <p:nvPr>
            <p:ph idx="2" type="title"/>
          </p:nvPr>
        </p:nvSpPr>
        <p:spPr>
          <a:xfrm>
            <a:off x="2933850" y="1361375"/>
            <a:ext cx="32763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Agribalyse</a:t>
            </a:r>
            <a:endParaRPr/>
          </a:p>
        </p:txBody>
      </p:sp>
      <p:pic>
        <p:nvPicPr>
          <p:cNvPr id="235" name="Google Shape;23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24"/>
          <p:cNvGrpSpPr/>
          <p:nvPr/>
        </p:nvGrpSpPr>
        <p:grpSpPr>
          <a:xfrm>
            <a:off x="6014373" y="1252730"/>
            <a:ext cx="515954" cy="518698"/>
            <a:chOff x="-3852025" y="2764950"/>
            <a:chExt cx="291450" cy="293000"/>
          </a:xfrm>
        </p:grpSpPr>
        <p:sp>
          <p:nvSpPr>
            <p:cNvPr id="242" name="Google Shape;242;p24"/>
            <p:cNvSpPr/>
            <p:nvPr/>
          </p:nvSpPr>
          <p:spPr>
            <a:xfrm>
              <a:off x="-3852025" y="2764950"/>
              <a:ext cx="291450" cy="293000"/>
            </a:xfrm>
            <a:custGeom>
              <a:rect b="b" l="l" r="r" t="t"/>
              <a:pathLst>
                <a:path extrusionOk="0" h="11720" w="11658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4"/>
            <p:cNvSpPr/>
            <p:nvPr/>
          </p:nvSpPr>
          <p:spPr>
            <a:xfrm>
              <a:off x="-3707100" y="2937425"/>
              <a:ext cx="103200" cy="67775"/>
            </a:xfrm>
            <a:custGeom>
              <a:rect b="b" l="l" r="r" t="t"/>
              <a:pathLst>
                <a:path extrusionOk="0" h="2711" w="4128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4" name="Google Shape;244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0350" y="1198350"/>
            <a:ext cx="1388300" cy="138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5822" y="2716922"/>
            <a:ext cx="1237374" cy="58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Agribalyse</a:t>
            </a:r>
            <a:endParaRPr/>
          </a:p>
        </p:txBody>
      </p:sp>
      <p:sp>
        <p:nvSpPr>
          <p:cNvPr id="252" name="Google Shape;252;p25"/>
          <p:cNvSpPr txBox="1"/>
          <p:nvPr>
            <p:ph idx="2" type="ctrTitle"/>
          </p:nvPr>
        </p:nvSpPr>
        <p:spPr>
          <a:xfrm>
            <a:off x="332425" y="1923969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données</a:t>
            </a:r>
            <a:endParaRPr/>
          </a:p>
        </p:txBody>
      </p:sp>
      <p:sp>
        <p:nvSpPr>
          <p:cNvPr id="253" name="Google Shape;253;p25"/>
          <p:cNvSpPr txBox="1"/>
          <p:nvPr>
            <p:ph idx="3" type="ctrTitle"/>
          </p:nvPr>
        </p:nvSpPr>
        <p:spPr>
          <a:xfrm>
            <a:off x="2465625" y="1923969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Score</a:t>
            </a:r>
            <a:endParaRPr/>
          </a:p>
        </p:txBody>
      </p:sp>
      <p:cxnSp>
        <p:nvCxnSpPr>
          <p:cNvPr id="254" name="Google Shape;254;p25"/>
          <p:cNvCxnSpPr/>
          <p:nvPr/>
        </p:nvCxnSpPr>
        <p:spPr>
          <a:xfrm>
            <a:off x="2814203" y="695425"/>
            <a:ext cx="6403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25"/>
          <p:cNvSpPr txBox="1"/>
          <p:nvPr>
            <p:ph idx="4294967295" type="subTitle"/>
          </p:nvPr>
        </p:nvSpPr>
        <p:spPr>
          <a:xfrm>
            <a:off x="380275" y="2270106"/>
            <a:ext cx="16701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200 Productions Agricoles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/>
              <a:t>2500 Aliments</a:t>
            </a:r>
            <a:endParaRPr sz="11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grpSp>
        <p:nvGrpSpPr>
          <p:cNvPr id="256" name="Google Shape;256;p25"/>
          <p:cNvGrpSpPr/>
          <p:nvPr/>
        </p:nvGrpSpPr>
        <p:grpSpPr>
          <a:xfrm>
            <a:off x="868525" y="1226225"/>
            <a:ext cx="693600" cy="693000"/>
            <a:chOff x="1097125" y="1426500"/>
            <a:chExt cx="693600" cy="693000"/>
          </a:xfrm>
        </p:grpSpPr>
        <p:sp>
          <p:nvSpPr>
            <p:cNvPr id="257" name="Google Shape;257;p25"/>
            <p:cNvSpPr/>
            <p:nvPr/>
          </p:nvSpPr>
          <p:spPr>
            <a:xfrm>
              <a:off x="1097125" y="1426500"/>
              <a:ext cx="693600" cy="693000"/>
            </a:xfrm>
            <a:prstGeom prst="ellipse">
              <a:avLst/>
            </a:prstGeom>
            <a:solidFill>
              <a:srgbClr val="EA9999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8" name="Google Shape;258;p25"/>
            <p:cNvGrpSpPr/>
            <p:nvPr/>
          </p:nvGrpSpPr>
          <p:grpSpPr>
            <a:xfrm>
              <a:off x="1272569" y="1540374"/>
              <a:ext cx="432162" cy="465255"/>
              <a:chOff x="-3852025" y="2764950"/>
              <a:chExt cx="291450" cy="293000"/>
            </a:xfrm>
          </p:grpSpPr>
          <p:sp>
            <p:nvSpPr>
              <p:cNvPr id="259" name="Google Shape;259;p25"/>
              <p:cNvSpPr/>
              <p:nvPr/>
            </p:nvSpPr>
            <p:spPr>
              <a:xfrm>
                <a:off x="-3852025" y="2764950"/>
                <a:ext cx="291450" cy="293000"/>
              </a:xfrm>
              <a:custGeom>
                <a:rect b="b" l="l" r="r" t="t"/>
                <a:pathLst>
                  <a:path extrusionOk="0" h="11720" w="11658">
                    <a:moveTo>
                      <a:pt x="4380" y="693"/>
                    </a:moveTo>
                    <a:cubicBezTo>
                      <a:pt x="6774" y="693"/>
                      <a:pt x="8161" y="1355"/>
                      <a:pt x="8161" y="1733"/>
                    </a:cubicBezTo>
                    <a:cubicBezTo>
                      <a:pt x="8161" y="2080"/>
                      <a:pt x="6774" y="2741"/>
                      <a:pt x="4380" y="2741"/>
                    </a:cubicBezTo>
                    <a:cubicBezTo>
                      <a:pt x="1986" y="2741"/>
                      <a:pt x="599" y="2080"/>
                      <a:pt x="599" y="1733"/>
                    </a:cubicBezTo>
                    <a:cubicBezTo>
                      <a:pt x="631" y="1355"/>
                      <a:pt x="2017" y="693"/>
                      <a:pt x="4380" y="693"/>
                    </a:cubicBezTo>
                    <a:close/>
                    <a:moveTo>
                      <a:pt x="8224" y="2710"/>
                    </a:moveTo>
                    <a:lnTo>
                      <a:pt x="8224" y="4190"/>
                    </a:lnTo>
                    <a:lnTo>
                      <a:pt x="7845" y="4190"/>
                    </a:lnTo>
                    <a:cubicBezTo>
                      <a:pt x="7815" y="4189"/>
                      <a:pt x="7784" y="4189"/>
                      <a:pt x="7753" y="4189"/>
                    </a:cubicBezTo>
                    <a:cubicBezTo>
                      <a:pt x="6625" y="4189"/>
                      <a:pt x="5622" y="4748"/>
                      <a:pt x="4947" y="5545"/>
                    </a:cubicBezTo>
                    <a:cubicBezTo>
                      <a:pt x="4743" y="5555"/>
                      <a:pt x="4544" y="5560"/>
                      <a:pt x="4352" y="5560"/>
                    </a:cubicBezTo>
                    <a:cubicBezTo>
                      <a:pt x="2081" y="5560"/>
                      <a:pt x="662" y="4912"/>
                      <a:pt x="662" y="4505"/>
                    </a:cubicBezTo>
                    <a:lnTo>
                      <a:pt x="662" y="2710"/>
                    </a:lnTo>
                    <a:cubicBezTo>
                      <a:pt x="1639" y="3308"/>
                      <a:pt x="3246" y="3466"/>
                      <a:pt x="4443" y="3466"/>
                    </a:cubicBezTo>
                    <a:cubicBezTo>
                      <a:pt x="5577" y="3466"/>
                      <a:pt x="7215" y="3308"/>
                      <a:pt x="8224" y="2710"/>
                    </a:cubicBezTo>
                    <a:close/>
                    <a:moveTo>
                      <a:pt x="631" y="5514"/>
                    </a:moveTo>
                    <a:cubicBezTo>
                      <a:pt x="1639" y="6081"/>
                      <a:pt x="3309" y="6238"/>
                      <a:pt x="4474" y="6238"/>
                    </a:cubicBezTo>
                    <a:cubicBezTo>
                      <a:pt x="4222" y="6711"/>
                      <a:pt x="4065" y="7309"/>
                      <a:pt x="4065" y="7939"/>
                    </a:cubicBezTo>
                    <a:lnTo>
                      <a:pt x="4065" y="8286"/>
                    </a:lnTo>
                    <a:cubicBezTo>
                      <a:pt x="1860" y="8223"/>
                      <a:pt x="631" y="7624"/>
                      <a:pt x="631" y="7278"/>
                    </a:cubicBezTo>
                    <a:lnTo>
                      <a:pt x="631" y="5514"/>
                    </a:lnTo>
                    <a:close/>
                    <a:moveTo>
                      <a:pt x="631" y="8223"/>
                    </a:moveTo>
                    <a:cubicBezTo>
                      <a:pt x="1576" y="8759"/>
                      <a:pt x="3120" y="8979"/>
                      <a:pt x="4222" y="8979"/>
                    </a:cubicBezTo>
                    <a:cubicBezTo>
                      <a:pt x="4474" y="9798"/>
                      <a:pt x="4947" y="10460"/>
                      <a:pt x="5609" y="10964"/>
                    </a:cubicBezTo>
                    <a:cubicBezTo>
                      <a:pt x="5199" y="11005"/>
                      <a:pt x="4802" y="11024"/>
                      <a:pt x="4424" y="11024"/>
                    </a:cubicBezTo>
                    <a:cubicBezTo>
                      <a:pt x="2216" y="11024"/>
                      <a:pt x="631" y="10391"/>
                      <a:pt x="631" y="9987"/>
                    </a:cubicBezTo>
                    <a:lnTo>
                      <a:pt x="631" y="8223"/>
                    </a:lnTo>
                    <a:close/>
                    <a:moveTo>
                      <a:pt x="7814" y="4852"/>
                    </a:moveTo>
                    <a:cubicBezTo>
                      <a:pt x="9515" y="4852"/>
                      <a:pt x="10933" y="6238"/>
                      <a:pt x="10933" y="7939"/>
                    </a:cubicBezTo>
                    <a:cubicBezTo>
                      <a:pt x="10964" y="9641"/>
                      <a:pt x="9547" y="11027"/>
                      <a:pt x="7814" y="11027"/>
                    </a:cubicBezTo>
                    <a:cubicBezTo>
                      <a:pt x="6113" y="11027"/>
                      <a:pt x="4726" y="9641"/>
                      <a:pt x="4726" y="7939"/>
                    </a:cubicBezTo>
                    <a:cubicBezTo>
                      <a:pt x="4726" y="6238"/>
                      <a:pt x="6113" y="4852"/>
                      <a:pt x="7814" y="4852"/>
                    </a:cubicBezTo>
                    <a:close/>
                    <a:moveTo>
                      <a:pt x="4411" y="0"/>
                    </a:moveTo>
                    <a:cubicBezTo>
                      <a:pt x="3277" y="0"/>
                      <a:pt x="2206" y="158"/>
                      <a:pt x="1418" y="410"/>
                    </a:cubicBezTo>
                    <a:cubicBezTo>
                      <a:pt x="253" y="819"/>
                      <a:pt x="1" y="1323"/>
                      <a:pt x="1" y="1733"/>
                    </a:cubicBezTo>
                    <a:lnTo>
                      <a:pt x="1" y="9987"/>
                    </a:lnTo>
                    <a:cubicBezTo>
                      <a:pt x="1" y="10334"/>
                      <a:pt x="253" y="10901"/>
                      <a:pt x="1418" y="11279"/>
                    </a:cubicBezTo>
                    <a:cubicBezTo>
                      <a:pt x="2269" y="11562"/>
                      <a:pt x="3309" y="11720"/>
                      <a:pt x="4411" y="11720"/>
                    </a:cubicBezTo>
                    <a:cubicBezTo>
                      <a:pt x="5199" y="11720"/>
                      <a:pt x="5955" y="11657"/>
                      <a:pt x="6617" y="11531"/>
                    </a:cubicBezTo>
                    <a:cubicBezTo>
                      <a:pt x="7026" y="11657"/>
                      <a:pt x="7404" y="11720"/>
                      <a:pt x="7845" y="11720"/>
                    </a:cubicBezTo>
                    <a:cubicBezTo>
                      <a:pt x="9925" y="11720"/>
                      <a:pt x="11658" y="10019"/>
                      <a:pt x="11658" y="7939"/>
                    </a:cubicBezTo>
                    <a:cubicBezTo>
                      <a:pt x="11626" y="6175"/>
                      <a:pt x="10397" y="4757"/>
                      <a:pt x="8822" y="4316"/>
                    </a:cubicBezTo>
                    <a:lnTo>
                      <a:pt x="8822" y="1733"/>
                    </a:lnTo>
                    <a:cubicBezTo>
                      <a:pt x="8822" y="1355"/>
                      <a:pt x="8602" y="819"/>
                      <a:pt x="7404" y="410"/>
                    </a:cubicBezTo>
                    <a:cubicBezTo>
                      <a:pt x="6585" y="158"/>
                      <a:pt x="5514" y="0"/>
                      <a:pt x="4411" y="0"/>
                    </a:cubicBez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-3707100" y="2937425"/>
                <a:ext cx="103200" cy="67775"/>
              </a:xfrm>
              <a:custGeom>
                <a:rect b="b" l="l" r="r" t="t"/>
                <a:pathLst>
                  <a:path extrusionOk="0" h="2711" w="4128">
                    <a:moveTo>
                      <a:pt x="3785" y="1"/>
                    </a:moveTo>
                    <a:cubicBezTo>
                      <a:pt x="3695" y="1"/>
                      <a:pt x="3608" y="32"/>
                      <a:pt x="3561" y="95"/>
                    </a:cubicBezTo>
                    <a:lnTo>
                      <a:pt x="1733" y="1923"/>
                    </a:lnTo>
                    <a:lnTo>
                      <a:pt x="599" y="757"/>
                    </a:lnTo>
                    <a:cubicBezTo>
                      <a:pt x="536" y="710"/>
                      <a:pt x="450" y="686"/>
                      <a:pt x="363" y="686"/>
                    </a:cubicBezTo>
                    <a:cubicBezTo>
                      <a:pt x="276" y="686"/>
                      <a:pt x="190" y="710"/>
                      <a:pt x="127" y="757"/>
                    </a:cubicBezTo>
                    <a:cubicBezTo>
                      <a:pt x="1" y="883"/>
                      <a:pt x="1" y="1135"/>
                      <a:pt x="127" y="1229"/>
                    </a:cubicBezTo>
                    <a:lnTo>
                      <a:pt x="1513" y="2616"/>
                    </a:lnTo>
                    <a:cubicBezTo>
                      <a:pt x="1560" y="2679"/>
                      <a:pt x="1647" y="2710"/>
                      <a:pt x="1737" y="2710"/>
                    </a:cubicBezTo>
                    <a:cubicBezTo>
                      <a:pt x="1828" y="2710"/>
                      <a:pt x="1922" y="2679"/>
                      <a:pt x="1985" y="2616"/>
                    </a:cubicBezTo>
                    <a:lnTo>
                      <a:pt x="4033" y="568"/>
                    </a:lnTo>
                    <a:cubicBezTo>
                      <a:pt x="4128" y="442"/>
                      <a:pt x="4128" y="221"/>
                      <a:pt x="4033" y="95"/>
                    </a:cubicBezTo>
                    <a:cubicBezTo>
                      <a:pt x="3970" y="32"/>
                      <a:pt x="3876" y="1"/>
                      <a:pt x="3785" y="1"/>
                    </a:cubicBez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61" name="Google Shape;261;p25"/>
          <p:cNvGrpSpPr/>
          <p:nvPr/>
        </p:nvGrpSpPr>
        <p:grpSpPr>
          <a:xfrm>
            <a:off x="3001725" y="1226225"/>
            <a:ext cx="693600" cy="693000"/>
            <a:chOff x="2970225" y="1483150"/>
            <a:chExt cx="693600" cy="693000"/>
          </a:xfrm>
        </p:grpSpPr>
        <p:sp>
          <p:nvSpPr>
            <p:cNvPr id="262" name="Google Shape;262;p25"/>
            <p:cNvSpPr/>
            <p:nvPr/>
          </p:nvSpPr>
          <p:spPr>
            <a:xfrm>
              <a:off x="2970225" y="1483150"/>
              <a:ext cx="693600" cy="693000"/>
            </a:xfrm>
            <a:prstGeom prst="ellipse">
              <a:avLst/>
            </a:prstGeom>
            <a:solidFill>
              <a:srgbClr val="EA9999">
                <a:alpha val="285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3" name="Google Shape;263;p25"/>
            <p:cNvGrpSpPr/>
            <p:nvPr/>
          </p:nvGrpSpPr>
          <p:grpSpPr>
            <a:xfrm>
              <a:off x="3101031" y="1613081"/>
              <a:ext cx="431987" cy="433136"/>
              <a:chOff x="-1333200" y="2770450"/>
              <a:chExt cx="291450" cy="292225"/>
            </a:xfrm>
          </p:grpSpPr>
          <p:sp>
            <p:nvSpPr>
              <p:cNvPr id="264" name="Google Shape;264;p25"/>
              <p:cNvSpPr/>
              <p:nvPr/>
            </p:nvSpPr>
            <p:spPr>
              <a:xfrm>
                <a:off x="-1299325" y="2808250"/>
                <a:ext cx="222925" cy="134725"/>
              </a:xfrm>
              <a:custGeom>
                <a:rect b="b" l="l" r="r" t="t"/>
                <a:pathLst>
                  <a:path extrusionOk="0" h="5389" w="8917">
                    <a:moveTo>
                      <a:pt x="7877" y="631"/>
                    </a:moveTo>
                    <a:cubicBezTo>
                      <a:pt x="8066" y="631"/>
                      <a:pt x="8223" y="789"/>
                      <a:pt x="8223" y="978"/>
                    </a:cubicBezTo>
                    <a:cubicBezTo>
                      <a:pt x="8223" y="1167"/>
                      <a:pt x="8066" y="1324"/>
                      <a:pt x="7877" y="1324"/>
                    </a:cubicBezTo>
                    <a:cubicBezTo>
                      <a:pt x="7656" y="1324"/>
                      <a:pt x="7498" y="1167"/>
                      <a:pt x="7498" y="978"/>
                    </a:cubicBezTo>
                    <a:cubicBezTo>
                      <a:pt x="7498" y="789"/>
                      <a:pt x="7656" y="631"/>
                      <a:pt x="7877" y="631"/>
                    </a:cubicBezTo>
                    <a:close/>
                    <a:moveTo>
                      <a:pt x="3056" y="1293"/>
                    </a:moveTo>
                    <a:cubicBezTo>
                      <a:pt x="3245" y="1293"/>
                      <a:pt x="3403" y="1450"/>
                      <a:pt x="3403" y="1639"/>
                    </a:cubicBezTo>
                    <a:cubicBezTo>
                      <a:pt x="3403" y="1828"/>
                      <a:pt x="3245" y="1986"/>
                      <a:pt x="3056" y="1986"/>
                    </a:cubicBezTo>
                    <a:cubicBezTo>
                      <a:pt x="2867" y="1986"/>
                      <a:pt x="2710" y="1828"/>
                      <a:pt x="2710" y="1639"/>
                    </a:cubicBezTo>
                    <a:cubicBezTo>
                      <a:pt x="2741" y="1450"/>
                      <a:pt x="2899" y="1293"/>
                      <a:pt x="3056" y="1293"/>
                    </a:cubicBezTo>
                    <a:close/>
                    <a:moveTo>
                      <a:pt x="5797" y="3340"/>
                    </a:moveTo>
                    <a:cubicBezTo>
                      <a:pt x="6018" y="3340"/>
                      <a:pt x="6175" y="3498"/>
                      <a:pt x="6175" y="3687"/>
                    </a:cubicBezTo>
                    <a:cubicBezTo>
                      <a:pt x="6175" y="3876"/>
                      <a:pt x="6018" y="4034"/>
                      <a:pt x="5797" y="4034"/>
                    </a:cubicBezTo>
                    <a:cubicBezTo>
                      <a:pt x="5608" y="4034"/>
                      <a:pt x="5451" y="3876"/>
                      <a:pt x="5451" y="3687"/>
                    </a:cubicBezTo>
                    <a:cubicBezTo>
                      <a:pt x="5451" y="3498"/>
                      <a:pt x="5608" y="3340"/>
                      <a:pt x="5797" y="3340"/>
                    </a:cubicBezTo>
                    <a:close/>
                    <a:moveTo>
                      <a:pt x="1008" y="4034"/>
                    </a:moveTo>
                    <a:cubicBezTo>
                      <a:pt x="1198" y="4034"/>
                      <a:pt x="1355" y="4191"/>
                      <a:pt x="1355" y="4412"/>
                    </a:cubicBezTo>
                    <a:cubicBezTo>
                      <a:pt x="1355" y="4601"/>
                      <a:pt x="1198" y="4758"/>
                      <a:pt x="1008" y="4758"/>
                    </a:cubicBezTo>
                    <a:cubicBezTo>
                      <a:pt x="819" y="4758"/>
                      <a:pt x="662" y="4601"/>
                      <a:pt x="662" y="4412"/>
                    </a:cubicBezTo>
                    <a:cubicBezTo>
                      <a:pt x="662" y="4191"/>
                      <a:pt x="819" y="4034"/>
                      <a:pt x="1008" y="4034"/>
                    </a:cubicBezTo>
                    <a:close/>
                    <a:moveTo>
                      <a:pt x="7908" y="1"/>
                    </a:moveTo>
                    <a:cubicBezTo>
                      <a:pt x="7341" y="1"/>
                      <a:pt x="6868" y="474"/>
                      <a:pt x="6868" y="1009"/>
                    </a:cubicBezTo>
                    <a:cubicBezTo>
                      <a:pt x="6868" y="1198"/>
                      <a:pt x="6963" y="1419"/>
                      <a:pt x="7026" y="1576"/>
                    </a:cubicBezTo>
                    <a:lnTo>
                      <a:pt x="6112" y="2742"/>
                    </a:lnTo>
                    <a:cubicBezTo>
                      <a:pt x="6032" y="2722"/>
                      <a:pt x="5943" y="2711"/>
                      <a:pt x="5850" y="2711"/>
                    </a:cubicBezTo>
                    <a:cubicBezTo>
                      <a:pt x="5650" y="2711"/>
                      <a:pt x="5434" y="2760"/>
                      <a:pt x="5262" y="2868"/>
                    </a:cubicBezTo>
                    <a:lnTo>
                      <a:pt x="4096" y="1954"/>
                    </a:lnTo>
                    <a:cubicBezTo>
                      <a:pt x="4127" y="1891"/>
                      <a:pt x="4127" y="1765"/>
                      <a:pt x="4127" y="1639"/>
                    </a:cubicBezTo>
                    <a:cubicBezTo>
                      <a:pt x="4127" y="1104"/>
                      <a:pt x="3655" y="631"/>
                      <a:pt x="3088" y="631"/>
                    </a:cubicBezTo>
                    <a:cubicBezTo>
                      <a:pt x="2552" y="631"/>
                      <a:pt x="2080" y="1104"/>
                      <a:pt x="2080" y="1639"/>
                    </a:cubicBezTo>
                    <a:cubicBezTo>
                      <a:pt x="2080" y="1828"/>
                      <a:pt x="2143" y="2049"/>
                      <a:pt x="2237" y="2206"/>
                    </a:cubicBezTo>
                    <a:lnTo>
                      <a:pt x="1324" y="3372"/>
                    </a:lnTo>
                    <a:cubicBezTo>
                      <a:pt x="1261" y="3340"/>
                      <a:pt x="1134" y="3340"/>
                      <a:pt x="1008" y="3340"/>
                    </a:cubicBezTo>
                    <a:cubicBezTo>
                      <a:pt x="441" y="3340"/>
                      <a:pt x="0" y="3813"/>
                      <a:pt x="0" y="4349"/>
                    </a:cubicBezTo>
                    <a:cubicBezTo>
                      <a:pt x="0" y="4947"/>
                      <a:pt x="441" y="5388"/>
                      <a:pt x="1008" y="5388"/>
                    </a:cubicBezTo>
                    <a:cubicBezTo>
                      <a:pt x="1576" y="5388"/>
                      <a:pt x="2017" y="4916"/>
                      <a:pt x="2017" y="4349"/>
                    </a:cubicBezTo>
                    <a:cubicBezTo>
                      <a:pt x="2017" y="4160"/>
                      <a:pt x="1954" y="3971"/>
                      <a:pt x="1859" y="3813"/>
                    </a:cubicBezTo>
                    <a:lnTo>
                      <a:pt x="2773" y="2616"/>
                    </a:lnTo>
                    <a:cubicBezTo>
                      <a:pt x="2875" y="2650"/>
                      <a:pt x="2980" y="2667"/>
                      <a:pt x="3087" y="2667"/>
                    </a:cubicBezTo>
                    <a:cubicBezTo>
                      <a:pt x="3278" y="2667"/>
                      <a:pt x="3473" y="2611"/>
                      <a:pt x="3655" y="2490"/>
                    </a:cubicBezTo>
                    <a:lnTo>
                      <a:pt x="4821" y="3403"/>
                    </a:lnTo>
                    <a:cubicBezTo>
                      <a:pt x="4789" y="3498"/>
                      <a:pt x="4789" y="3624"/>
                      <a:pt x="4789" y="3719"/>
                    </a:cubicBezTo>
                    <a:cubicBezTo>
                      <a:pt x="4789" y="4286"/>
                      <a:pt x="5262" y="4758"/>
                      <a:pt x="5797" y="4758"/>
                    </a:cubicBezTo>
                    <a:cubicBezTo>
                      <a:pt x="6364" y="4758"/>
                      <a:pt x="6837" y="4286"/>
                      <a:pt x="6837" y="3719"/>
                    </a:cubicBezTo>
                    <a:cubicBezTo>
                      <a:pt x="6837" y="3529"/>
                      <a:pt x="6742" y="3340"/>
                      <a:pt x="6679" y="3183"/>
                    </a:cubicBezTo>
                    <a:lnTo>
                      <a:pt x="7593" y="1986"/>
                    </a:lnTo>
                    <a:cubicBezTo>
                      <a:pt x="7656" y="2049"/>
                      <a:pt x="7782" y="2049"/>
                      <a:pt x="7908" y="2049"/>
                    </a:cubicBezTo>
                    <a:cubicBezTo>
                      <a:pt x="8444" y="2049"/>
                      <a:pt x="8916" y="1576"/>
                      <a:pt x="8916" y="1009"/>
                    </a:cubicBezTo>
                    <a:cubicBezTo>
                      <a:pt x="8916" y="474"/>
                      <a:pt x="8444" y="1"/>
                      <a:pt x="7908" y="1"/>
                    </a:cubicBez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5"/>
              <p:cNvSpPr/>
              <p:nvPr/>
            </p:nvSpPr>
            <p:spPr>
              <a:xfrm>
                <a:off x="-1333200" y="2770450"/>
                <a:ext cx="291450" cy="292225"/>
              </a:xfrm>
              <a:custGeom>
                <a:rect b="b" l="l" r="r" t="t"/>
                <a:pathLst>
                  <a:path extrusionOk="0" h="11689" w="11658">
                    <a:moveTo>
                      <a:pt x="10586" y="725"/>
                    </a:moveTo>
                    <a:cubicBezTo>
                      <a:pt x="10807" y="725"/>
                      <a:pt x="10964" y="883"/>
                      <a:pt x="10964" y="1072"/>
                    </a:cubicBezTo>
                    <a:lnTo>
                      <a:pt x="10964" y="7593"/>
                    </a:lnTo>
                    <a:lnTo>
                      <a:pt x="631" y="7593"/>
                    </a:lnTo>
                    <a:lnTo>
                      <a:pt x="631" y="1072"/>
                    </a:lnTo>
                    <a:cubicBezTo>
                      <a:pt x="662" y="883"/>
                      <a:pt x="820" y="725"/>
                      <a:pt x="977" y="725"/>
                    </a:cubicBezTo>
                    <a:close/>
                    <a:moveTo>
                      <a:pt x="10996" y="8286"/>
                    </a:moveTo>
                    <a:lnTo>
                      <a:pt x="10996" y="8633"/>
                    </a:lnTo>
                    <a:cubicBezTo>
                      <a:pt x="10996" y="8822"/>
                      <a:pt x="10838" y="8980"/>
                      <a:pt x="10618" y="8980"/>
                    </a:cubicBezTo>
                    <a:lnTo>
                      <a:pt x="1009" y="8980"/>
                    </a:lnTo>
                    <a:cubicBezTo>
                      <a:pt x="820" y="8980"/>
                      <a:pt x="662" y="8822"/>
                      <a:pt x="662" y="8633"/>
                    </a:cubicBezTo>
                    <a:lnTo>
                      <a:pt x="662" y="8286"/>
                    </a:lnTo>
                    <a:close/>
                    <a:moveTo>
                      <a:pt x="6617" y="9641"/>
                    </a:moveTo>
                    <a:lnTo>
                      <a:pt x="6932" y="11027"/>
                    </a:lnTo>
                    <a:lnTo>
                      <a:pt x="4632" y="11027"/>
                    </a:lnTo>
                    <a:lnTo>
                      <a:pt x="4947" y="9641"/>
                    </a:lnTo>
                    <a:close/>
                    <a:moveTo>
                      <a:pt x="1009" y="1"/>
                    </a:moveTo>
                    <a:cubicBezTo>
                      <a:pt x="473" y="1"/>
                      <a:pt x="1" y="473"/>
                      <a:pt x="1" y="1040"/>
                    </a:cubicBezTo>
                    <a:lnTo>
                      <a:pt x="1" y="8570"/>
                    </a:lnTo>
                    <a:cubicBezTo>
                      <a:pt x="1" y="9137"/>
                      <a:pt x="473" y="9610"/>
                      <a:pt x="1009" y="9610"/>
                    </a:cubicBezTo>
                    <a:lnTo>
                      <a:pt x="4285" y="9610"/>
                    </a:lnTo>
                    <a:lnTo>
                      <a:pt x="3970" y="10996"/>
                    </a:lnTo>
                    <a:lnTo>
                      <a:pt x="3057" y="10996"/>
                    </a:lnTo>
                    <a:cubicBezTo>
                      <a:pt x="2868" y="10996"/>
                      <a:pt x="2710" y="11153"/>
                      <a:pt x="2710" y="11342"/>
                    </a:cubicBezTo>
                    <a:cubicBezTo>
                      <a:pt x="2710" y="11531"/>
                      <a:pt x="2868" y="11689"/>
                      <a:pt x="3057" y="11689"/>
                    </a:cubicBezTo>
                    <a:lnTo>
                      <a:pt x="8538" y="11689"/>
                    </a:lnTo>
                    <a:cubicBezTo>
                      <a:pt x="8727" y="11689"/>
                      <a:pt x="8885" y="11531"/>
                      <a:pt x="8885" y="11342"/>
                    </a:cubicBezTo>
                    <a:cubicBezTo>
                      <a:pt x="8885" y="11153"/>
                      <a:pt x="8727" y="10996"/>
                      <a:pt x="8538" y="10996"/>
                    </a:cubicBezTo>
                    <a:lnTo>
                      <a:pt x="7625" y="10996"/>
                    </a:lnTo>
                    <a:lnTo>
                      <a:pt x="7310" y="9610"/>
                    </a:lnTo>
                    <a:lnTo>
                      <a:pt x="10618" y="9610"/>
                    </a:lnTo>
                    <a:cubicBezTo>
                      <a:pt x="11185" y="9610"/>
                      <a:pt x="11657" y="9137"/>
                      <a:pt x="11657" y="8570"/>
                    </a:cubicBezTo>
                    <a:lnTo>
                      <a:pt x="11657" y="1040"/>
                    </a:lnTo>
                    <a:cubicBezTo>
                      <a:pt x="11657" y="473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6" name="Google Shape;266;p25"/>
          <p:cNvSpPr txBox="1"/>
          <p:nvPr>
            <p:ph idx="4294967295" type="subTitle"/>
          </p:nvPr>
        </p:nvSpPr>
        <p:spPr>
          <a:xfrm>
            <a:off x="2436525" y="2270100"/>
            <a:ext cx="1824000" cy="10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Product Environmental Footprint (EF)</a:t>
            </a:r>
            <a:endParaRPr b="1" sz="10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/>
              <a:t>Empreinte Environnementale du Produit</a:t>
            </a:r>
            <a:endParaRPr i="1" sz="10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25"/>
          <p:cNvCxnSpPr/>
          <p:nvPr/>
        </p:nvCxnSpPr>
        <p:spPr>
          <a:xfrm flipH="1" rot="10800000">
            <a:off x="4260925" y="1282800"/>
            <a:ext cx="930300" cy="91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68" name="Google Shape;268;p25"/>
          <p:cNvSpPr txBox="1"/>
          <p:nvPr>
            <p:ph idx="3" type="ctrTitle"/>
          </p:nvPr>
        </p:nvSpPr>
        <p:spPr>
          <a:xfrm>
            <a:off x="5877025" y="820200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Son calcul</a:t>
            </a:r>
            <a:endParaRPr/>
          </a:p>
        </p:txBody>
      </p:sp>
      <p:sp>
        <p:nvSpPr>
          <p:cNvPr id="269" name="Google Shape;269;p25"/>
          <p:cNvSpPr txBox="1"/>
          <p:nvPr>
            <p:ph idx="3" type="ctrTitle"/>
          </p:nvPr>
        </p:nvSpPr>
        <p:spPr>
          <a:xfrm>
            <a:off x="6018825" y="3155200"/>
            <a:ext cx="17658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 signification</a:t>
            </a:r>
            <a:endParaRPr/>
          </a:p>
        </p:txBody>
      </p:sp>
      <p:cxnSp>
        <p:nvCxnSpPr>
          <p:cNvPr id="270" name="Google Shape;270;p25"/>
          <p:cNvCxnSpPr/>
          <p:nvPr/>
        </p:nvCxnSpPr>
        <p:spPr>
          <a:xfrm>
            <a:off x="4260925" y="2428125"/>
            <a:ext cx="930300" cy="91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71" name="Google Shape;271;p25"/>
          <p:cNvCxnSpPr/>
          <p:nvPr/>
        </p:nvCxnSpPr>
        <p:spPr>
          <a:xfrm>
            <a:off x="1994775" y="2164750"/>
            <a:ext cx="653100" cy="0"/>
          </a:xfrm>
          <a:prstGeom prst="straightConnector1">
            <a:avLst/>
          </a:prstGeom>
          <a:noFill/>
          <a:ln cap="flat" cmpd="sng" w="9525">
            <a:solidFill>
              <a:srgbClr val="A1C448"/>
            </a:solidFill>
            <a:prstDash val="solid"/>
            <a:round/>
            <a:headEnd len="med" w="med" type="oval"/>
            <a:tailEnd len="med" w="med" type="oval"/>
          </a:ln>
        </p:spPr>
      </p:cxnSp>
      <p:grpSp>
        <p:nvGrpSpPr>
          <p:cNvPr id="272" name="Google Shape;272;p25"/>
          <p:cNvGrpSpPr/>
          <p:nvPr/>
        </p:nvGrpSpPr>
        <p:grpSpPr>
          <a:xfrm>
            <a:off x="6158328" y="1202859"/>
            <a:ext cx="1268111" cy="1283133"/>
            <a:chOff x="3736598" y="2170606"/>
            <a:chExt cx="404889" cy="404889"/>
          </a:xfrm>
        </p:grpSpPr>
        <p:sp>
          <p:nvSpPr>
            <p:cNvPr id="273" name="Google Shape;273;p25"/>
            <p:cNvSpPr/>
            <p:nvPr/>
          </p:nvSpPr>
          <p:spPr>
            <a:xfrm>
              <a:off x="3950281" y="2170846"/>
              <a:ext cx="191206" cy="231947"/>
            </a:xfrm>
            <a:custGeom>
              <a:rect b="b" l="l" r="r" t="t"/>
              <a:pathLst>
                <a:path extrusionOk="0" h="10652" w="8781">
                  <a:moveTo>
                    <a:pt x="23" y="1"/>
                  </a:moveTo>
                  <a:lnTo>
                    <a:pt x="1435" y="2583"/>
                  </a:lnTo>
                  <a:lnTo>
                    <a:pt x="0" y="5246"/>
                  </a:lnTo>
                  <a:cubicBezTo>
                    <a:pt x="1997" y="5498"/>
                    <a:pt x="3512" y="7186"/>
                    <a:pt x="3547" y="9217"/>
                  </a:cubicBezTo>
                  <a:lnTo>
                    <a:pt x="6187" y="10652"/>
                  </a:lnTo>
                  <a:lnTo>
                    <a:pt x="8780" y="9217"/>
                  </a:lnTo>
                  <a:cubicBezTo>
                    <a:pt x="8746" y="4305"/>
                    <a:pt x="4913" y="276"/>
                    <a:pt x="23" y="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5"/>
            <p:cNvSpPr/>
            <p:nvPr/>
          </p:nvSpPr>
          <p:spPr>
            <a:xfrm>
              <a:off x="3737099" y="2170606"/>
              <a:ext cx="231947" cy="191446"/>
            </a:xfrm>
            <a:custGeom>
              <a:rect b="b" l="l" r="r" t="t"/>
              <a:pathLst>
                <a:path extrusionOk="0" h="8792" w="10652">
                  <a:moveTo>
                    <a:pt x="9216" y="0"/>
                  </a:moveTo>
                  <a:cubicBezTo>
                    <a:pt x="4304" y="35"/>
                    <a:pt x="276" y="3868"/>
                    <a:pt x="0" y="8769"/>
                  </a:cubicBezTo>
                  <a:lnTo>
                    <a:pt x="2583" y="7346"/>
                  </a:lnTo>
                  <a:lnTo>
                    <a:pt x="5245" y="8792"/>
                  </a:lnTo>
                  <a:cubicBezTo>
                    <a:pt x="5498" y="6783"/>
                    <a:pt x="7185" y="5268"/>
                    <a:pt x="9216" y="5234"/>
                  </a:cubicBezTo>
                  <a:lnTo>
                    <a:pt x="10651" y="2594"/>
                  </a:lnTo>
                  <a:lnTo>
                    <a:pt x="9216" y="0"/>
                  </a:lnTo>
                  <a:close/>
                </a:path>
              </a:pathLst>
            </a:custGeom>
            <a:solidFill>
              <a:srgbClr val="274E13">
                <a:alpha val="838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5"/>
            <p:cNvSpPr/>
            <p:nvPr/>
          </p:nvSpPr>
          <p:spPr>
            <a:xfrm>
              <a:off x="3909539" y="2384027"/>
              <a:ext cx="231686" cy="191468"/>
            </a:xfrm>
            <a:custGeom>
              <a:rect b="b" l="l" r="r" t="t"/>
              <a:pathLst>
                <a:path extrusionOk="0" h="8793" w="10640">
                  <a:moveTo>
                    <a:pt x="5395" y="1"/>
                  </a:moveTo>
                  <a:cubicBezTo>
                    <a:pt x="5142" y="1998"/>
                    <a:pt x="3455" y="3513"/>
                    <a:pt x="1435" y="3559"/>
                  </a:cubicBezTo>
                  <a:lnTo>
                    <a:pt x="0" y="6187"/>
                  </a:lnTo>
                  <a:lnTo>
                    <a:pt x="1424" y="8792"/>
                  </a:lnTo>
                  <a:cubicBezTo>
                    <a:pt x="6324" y="8758"/>
                    <a:pt x="10364" y="4913"/>
                    <a:pt x="10640" y="24"/>
                  </a:cubicBezTo>
                  <a:lnTo>
                    <a:pt x="10640" y="24"/>
                  </a:lnTo>
                  <a:lnTo>
                    <a:pt x="8058" y="1436"/>
                  </a:lnTo>
                  <a:lnTo>
                    <a:pt x="5395" y="1"/>
                  </a:ln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5"/>
            <p:cNvSpPr/>
            <p:nvPr/>
          </p:nvSpPr>
          <p:spPr>
            <a:xfrm>
              <a:off x="3736598" y="2343307"/>
              <a:ext cx="191707" cy="231686"/>
            </a:xfrm>
            <a:custGeom>
              <a:rect b="b" l="l" r="r" t="t"/>
              <a:pathLst>
                <a:path extrusionOk="0" h="10640" w="8804">
                  <a:moveTo>
                    <a:pt x="2606" y="0"/>
                  </a:moveTo>
                  <a:lnTo>
                    <a:pt x="0" y="1435"/>
                  </a:lnTo>
                  <a:cubicBezTo>
                    <a:pt x="46" y="6335"/>
                    <a:pt x="3880" y="10364"/>
                    <a:pt x="8769" y="10639"/>
                  </a:cubicBezTo>
                  <a:lnTo>
                    <a:pt x="7357" y="8057"/>
                  </a:lnTo>
                  <a:lnTo>
                    <a:pt x="8803" y="5394"/>
                  </a:lnTo>
                  <a:cubicBezTo>
                    <a:pt x="6795" y="5142"/>
                    <a:pt x="5280" y="3455"/>
                    <a:pt x="5245" y="1435"/>
                  </a:cubicBezTo>
                  <a:lnTo>
                    <a:pt x="2606" y="0"/>
                  </a:lnTo>
                  <a:close/>
                </a:path>
              </a:pathLst>
            </a:custGeom>
            <a:solidFill>
              <a:srgbClr val="657C2B">
                <a:alpha val="89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5"/>
          <p:cNvSpPr txBox="1"/>
          <p:nvPr>
            <p:ph idx="4294967295" type="subTitle"/>
          </p:nvPr>
        </p:nvSpPr>
        <p:spPr>
          <a:xfrm>
            <a:off x="6465846" y="1560165"/>
            <a:ext cx="653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Oxygen"/>
                <a:ea typeface="Oxygen"/>
                <a:cs typeface="Oxygen"/>
                <a:sym typeface="Oxygen"/>
              </a:rPr>
              <a:t>14 </a:t>
            </a:r>
            <a:endParaRPr sz="2300"/>
          </a:p>
        </p:txBody>
      </p:sp>
      <p:sp>
        <p:nvSpPr>
          <p:cNvPr id="278" name="Google Shape;278;p25"/>
          <p:cNvSpPr txBox="1"/>
          <p:nvPr>
            <p:ph idx="4294967295" type="subTitle"/>
          </p:nvPr>
        </p:nvSpPr>
        <p:spPr>
          <a:xfrm>
            <a:off x="6158346" y="1858965"/>
            <a:ext cx="1268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latin typeface="Oxygen"/>
                <a:ea typeface="Oxygen"/>
                <a:cs typeface="Oxygen"/>
                <a:sym typeface="Oxygen"/>
              </a:rPr>
              <a:t>indicateurs </a:t>
            </a:r>
            <a:endParaRPr sz="2200"/>
          </a:p>
        </p:txBody>
      </p:sp>
      <p:sp>
        <p:nvSpPr>
          <p:cNvPr id="279" name="Google Shape;279;p25"/>
          <p:cNvSpPr txBox="1"/>
          <p:nvPr>
            <p:ph idx="4294967295" type="subTitle"/>
          </p:nvPr>
        </p:nvSpPr>
        <p:spPr>
          <a:xfrm>
            <a:off x="5496521" y="1135925"/>
            <a:ext cx="1268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rgbClr val="274E13"/>
                </a:solidFill>
                <a:latin typeface="Oxygen"/>
                <a:ea typeface="Oxygen"/>
                <a:cs typeface="Oxygen"/>
                <a:sym typeface="Oxygen"/>
              </a:rPr>
              <a:t>Air</a:t>
            </a:r>
            <a:endParaRPr b="1" i="1" sz="2100">
              <a:solidFill>
                <a:srgbClr val="274E1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0" name="Google Shape;280;p25"/>
          <p:cNvSpPr txBox="1"/>
          <p:nvPr>
            <p:ph idx="4294967295" type="subTitle"/>
          </p:nvPr>
        </p:nvSpPr>
        <p:spPr>
          <a:xfrm>
            <a:off x="6871521" y="1135925"/>
            <a:ext cx="1268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rgbClr val="93C47D"/>
                </a:solidFill>
                <a:latin typeface="Oxygen"/>
                <a:ea typeface="Oxygen"/>
                <a:cs typeface="Oxygen"/>
                <a:sym typeface="Oxygen"/>
              </a:rPr>
              <a:t>Eau</a:t>
            </a:r>
            <a:endParaRPr b="1" i="1" sz="2100">
              <a:solidFill>
                <a:srgbClr val="93C47D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1" name="Google Shape;281;p25"/>
          <p:cNvSpPr txBox="1"/>
          <p:nvPr>
            <p:ph idx="4294967295" type="subTitle"/>
          </p:nvPr>
        </p:nvSpPr>
        <p:spPr>
          <a:xfrm>
            <a:off x="7118921" y="2117900"/>
            <a:ext cx="1268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Ressources</a:t>
            </a:r>
            <a:endParaRPr b="1" i="1" sz="210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82" name="Google Shape;282;p25"/>
          <p:cNvSpPr txBox="1"/>
          <p:nvPr>
            <p:ph idx="4294967295" type="subTitle"/>
          </p:nvPr>
        </p:nvSpPr>
        <p:spPr>
          <a:xfrm>
            <a:off x="5457946" y="2117900"/>
            <a:ext cx="12681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1300">
                <a:solidFill>
                  <a:srgbClr val="657C2B"/>
                </a:solidFill>
                <a:latin typeface="Oxygen"/>
                <a:ea typeface="Oxygen"/>
                <a:cs typeface="Oxygen"/>
                <a:sym typeface="Oxygen"/>
              </a:rPr>
              <a:t>Sol</a:t>
            </a:r>
            <a:endParaRPr b="1" i="1" sz="2100">
              <a:solidFill>
                <a:srgbClr val="657C2B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441128">
            <a:off x="442951" y="3681676"/>
            <a:ext cx="1390848" cy="127514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5"/>
          <p:cNvSpPr txBox="1"/>
          <p:nvPr>
            <p:ph idx="4294967295" type="subTitle"/>
          </p:nvPr>
        </p:nvSpPr>
        <p:spPr>
          <a:xfrm>
            <a:off x="5637825" y="3560250"/>
            <a:ext cx="25278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1 “Eco-indicateur Point” (Pt) d’EF :</a:t>
            </a:r>
            <a:endParaRPr/>
          </a:p>
        </p:txBody>
      </p:sp>
      <p:grpSp>
        <p:nvGrpSpPr>
          <p:cNvPr id="285" name="Google Shape;285;p25"/>
          <p:cNvGrpSpPr/>
          <p:nvPr/>
        </p:nvGrpSpPr>
        <p:grpSpPr>
          <a:xfrm>
            <a:off x="6207022" y="3962471"/>
            <a:ext cx="943345" cy="524993"/>
            <a:chOff x="3502797" y="1779112"/>
            <a:chExt cx="943345" cy="524993"/>
          </a:xfrm>
        </p:grpSpPr>
        <p:sp>
          <p:nvSpPr>
            <p:cNvPr id="286" name="Google Shape;286;p25"/>
            <p:cNvSpPr/>
            <p:nvPr/>
          </p:nvSpPr>
          <p:spPr>
            <a:xfrm>
              <a:off x="3502797" y="1780556"/>
              <a:ext cx="57539" cy="163709"/>
            </a:xfrm>
            <a:custGeom>
              <a:rect b="b" l="l" r="r" t="t"/>
              <a:pathLst>
                <a:path extrusionOk="0" h="21777" w="7654">
                  <a:moveTo>
                    <a:pt x="3882" y="1"/>
                  </a:moveTo>
                  <a:cubicBezTo>
                    <a:pt x="3670" y="1"/>
                    <a:pt x="3456" y="42"/>
                    <a:pt x="3252" y="126"/>
                  </a:cubicBezTo>
                  <a:cubicBezTo>
                    <a:pt x="2635" y="381"/>
                    <a:pt x="2233" y="983"/>
                    <a:pt x="2233" y="1650"/>
                  </a:cubicBezTo>
                  <a:cubicBezTo>
                    <a:pt x="2233" y="2561"/>
                    <a:pt x="2971" y="3299"/>
                    <a:pt x="3882" y="3300"/>
                  </a:cubicBezTo>
                  <a:cubicBezTo>
                    <a:pt x="4549" y="3300"/>
                    <a:pt x="5151" y="2898"/>
                    <a:pt x="5406" y="2282"/>
                  </a:cubicBezTo>
                  <a:cubicBezTo>
                    <a:pt x="5661" y="1666"/>
                    <a:pt x="5521" y="956"/>
                    <a:pt x="5049" y="485"/>
                  </a:cubicBezTo>
                  <a:cubicBezTo>
                    <a:pt x="4733" y="169"/>
                    <a:pt x="4311" y="1"/>
                    <a:pt x="3882" y="1"/>
                  </a:cubicBezTo>
                  <a:close/>
                  <a:moveTo>
                    <a:pt x="1513" y="3914"/>
                  </a:moveTo>
                  <a:cubicBezTo>
                    <a:pt x="682" y="3914"/>
                    <a:pt x="8" y="4589"/>
                    <a:pt x="10" y="5419"/>
                  </a:cubicBezTo>
                  <a:lnTo>
                    <a:pt x="13" y="11490"/>
                  </a:lnTo>
                  <a:cubicBezTo>
                    <a:pt x="0" y="11861"/>
                    <a:pt x="297" y="12169"/>
                    <a:pt x="670" y="12169"/>
                  </a:cubicBezTo>
                  <a:cubicBezTo>
                    <a:pt x="1042" y="12169"/>
                    <a:pt x="1339" y="11861"/>
                    <a:pt x="1326" y="11490"/>
                  </a:cubicBezTo>
                  <a:lnTo>
                    <a:pt x="1326" y="5940"/>
                  </a:lnTo>
                  <a:lnTo>
                    <a:pt x="1604" y="5940"/>
                  </a:lnTo>
                  <a:lnTo>
                    <a:pt x="1604" y="20781"/>
                  </a:lnTo>
                  <a:cubicBezTo>
                    <a:pt x="1612" y="21319"/>
                    <a:pt x="2049" y="21750"/>
                    <a:pt x="2587" y="21750"/>
                  </a:cubicBezTo>
                  <a:cubicBezTo>
                    <a:pt x="3124" y="21750"/>
                    <a:pt x="3564" y="21319"/>
                    <a:pt x="3570" y="20781"/>
                  </a:cubicBezTo>
                  <a:lnTo>
                    <a:pt x="3570" y="12654"/>
                  </a:lnTo>
                  <a:lnTo>
                    <a:pt x="4108" y="12654"/>
                  </a:lnTo>
                  <a:lnTo>
                    <a:pt x="4108" y="20778"/>
                  </a:lnTo>
                  <a:cubicBezTo>
                    <a:pt x="4101" y="21327"/>
                    <a:pt x="4544" y="21776"/>
                    <a:pt x="5093" y="21776"/>
                  </a:cubicBezTo>
                  <a:cubicBezTo>
                    <a:pt x="5642" y="21776"/>
                    <a:pt x="6084" y="21327"/>
                    <a:pt x="6076" y="20778"/>
                  </a:cubicBezTo>
                  <a:lnTo>
                    <a:pt x="6076" y="5940"/>
                  </a:lnTo>
                  <a:lnTo>
                    <a:pt x="6339" y="5940"/>
                  </a:lnTo>
                  <a:lnTo>
                    <a:pt x="6339" y="11467"/>
                  </a:lnTo>
                  <a:cubicBezTo>
                    <a:pt x="6339" y="11829"/>
                    <a:pt x="6635" y="12122"/>
                    <a:pt x="6996" y="12122"/>
                  </a:cubicBezTo>
                  <a:cubicBezTo>
                    <a:pt x="7360" y="12122"/>
                    <a:pt x="7653" y="11829"/>
                    <a:pt x="7653" y="11467"/>
                  </a:cubicBezTo>
                  <a:lnTo>
                    <a:pt x="7650" y="5419"/>
                  </a:lnTo>
                  <a:cubicBezTo>
                    <a:pt x="7650" y="4587"/>
                    <a:pt x="6977" y="3914"/>
                    <a:pt x="6145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5"/>
            <p:cNvSpPr/>
            <p:nvPr/>
          </p:nvSpPr>
          <p:spPr>
            <a:xfrm>
              <a:off x="3605663" y="1780556"/>
              <a:ext cx="57516" cy="163709"/>
            </a:xfrm>
            <a:custGeom>
              <a:rect b="b" l="l" r="r" t="t"/>
              <a:pathLst>
                <a:path extrusionOk="0" h="21777" w="7651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61"/>
                    <a:pt x="2968" y="3299"/>
                    <a:pt x="3879" y="3300"/>
                  </a:cubicBezTo>
                  <a:cubicBezTo>
                    <a:pt x="4546" y="3300"/>
                    <a:pt x="5148" y="2898"/>
                    <a:pt x="5403" y="2283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0" y="169"/>
                    <a:pt x="4308" y="1"/>
                    <a:pt x="3879" y="1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9"/>
                    <a:pt x="7" y="5419"/>
                  </a:cubicBezTo>
                  <a:lnTo>
                    <a:pt x="10" y="11490"/>
                  </a:lnTo>
                  <a:cubicBezTo>
                    <a:pt x="0" y="11858"/>
                    <a:pt x="298" y="12161"/>
                    <a:pt x="666" y="12161"/>
                  </a:cubicBezTo>
                  <a:cubicBezTo>
                    <a:pt x="1035" y="12161"/>
                    <a:pt x="1331" y="11858"/>
                    <a:pt x="1323" y="11490"/>
                  </a:cubicBezTo>
                  <a:lnTo>
                    <a:pt x="1323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1" y="21750"/>
                    <a:pt x="3561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8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50" y="11829"/>
                    <a:pt x="7650" y="11467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5"/>
            <p:cNvSpPr/>
            <p:nvPr/>
          </p:nvSpPr>
          <p:spPr>
            <a:xfrm>
              <a:off x="3708505" y="1780556"/>
              <a:ext cx="57561" cy="163709"/>
            </a:xfrm>
            <a:custGeom>
              <a:rect b="b" l="l" r="r" t="t"/>
              <a:pathLst>
                <a:path extrusionOk="0" h="21777" w="7657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59"/>
                    <a:pt x="2968" y="3299"/>
                    <a:pt x="3879" y="3300"/>
                  </a:cubicBezTo>
                  <a:cubicBezTo>
                    <a:pt x="4546" y="3300"/>
                    <a:pt x="5148" y="2898"/>
                    <a:pt x="5403" y="2283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0" y="169"/>
                    <a:pt x="4308" y="1"/>
                    <a:pt x="3879" y="1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9"/>
                    <a:pt x="7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5" y="12161"/>
                    <a:pt x="1331" y="11858"/>
                    <a:pt x="1323" y="11490"/>
                  </a:cubicBezTo>
                  <a:lnTo>
                    <a:pt x="1323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0" y="11833"/>
                    <a:pt x="6625" y="12135"/>
                    <a:pt x="6993" y="12135"/>
                  </a:cubicBezTo>
                  <a:cubicBezTo>
                    <a:pt x="7361" y="12135"/>
                    <a:pt x="7657" y="11833"/>
                    <a:pt x="7650" y="11467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5"/>
            <p:cNvSpPr/>
            <p:nvPr/>
          </p:nvSpPr>
          <p:spPr>
            <a:xfrm>
              <a:off x="3811348" y="1780556"/>
              <a:ext cx="57531" cy="163709"/>
            </a:xfrm>
            <a:custGeom>
              <a:rect b="b" l="l" r="r" t="t"/>
              <a:pathLst>
                <a:path extrusionOk="0" h="21777" w="7653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61"/>
                    <a:pt x="2968" y="3299"/>
                    <a:pt x="3879" y="3300"/>
                  </a:cubicBezTo>
                  <a:cubicBezTo>
                    <a:pt x="4546" y="3300"/>
                    <a:pt x="5148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0" y="169"/>
                    <a:pt x="4308" y="1"/>
                    <a:pt x="3879" y="1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9"/>
                    <a:pt x="5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6" y="12161"/>
                    <a:pt x="1331" y="11858"/>
                    <a:pt x="1321" y="11490"/>
                  </a:cubicBezTo>
                  <a:lnTo>
                    <a:pt x="1321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1" y="21324"/>
                    <a:pt x="2041" y="21765"/>
                    <a:pt x="2584" y="21765"/>
                  </a:cubicBezTo>
                  <a:cubicBezTo>
                    <a:pt x="3126" y="21765"/>
                    <a:pt x="3567" y="21324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40"/>
                  </a:lnTo>
                  <a:lnTo>
                    <a:pt x="6338" y="5940"/>
                  </a:lnTo>
                  <a:lnTo>
                    <a:pt x="6338" y="11467"/>
                  </a:lnTo>
                  <a:cubicBezTo>
                    <a:pt x="6338" y="11829"/>
                    <a:pt x="6632" y="12122"/>
                    <a:pt x="6995" y="12122"/>
                  </a:cubicBezTo>
                  <a:cubicBezTo>
                    <a:pt x="7358" y="12122"/>
                    <a:pt x="7652" y="11829"/>
                    <a:pt x="7652" y="11467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5"/>
            <p:cNvSpPr/>
            <p:nvPr/>
          </p:nvSpPr>
          <p:spPr>
            <a:xfrm>
              <a:off x="3914191" y="1780556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7" y="1"/>
                  </a:moveTo>
                  <a:cubicBezTo>
                    <a:pt x="3665" y="1"/>
                    <a:pt x="3451" y="42"/>
                    <a:pt x="3248" y="126"/>
                  </a:cubicBezTo>
                  <a:cubicBezTo>
                    <a:pt x="2631" y="381"/>
                    <a:pt x="2229" y="983"/>
                    <a:pt x="2229" y="1650"/>
                  </a:cubicBezTo>
                  <a:cubicBezTo>
                    <a:pt x="2229" y="2561"/>
                    <a:pt x="2967" y="3299"/>
                    <a:pt x="3877" y="3300"/>
                  </a:cubicBezTo>
                  <a:cubicBezTo>
                    <a:pt x="4544" y="3300"/>
                    <a:pt x="5146" y="2898"/>
                    <a:pt x="5401" y="2282"/>
                  </a:cubicBezTo>
                  <a:cubicBezTo>
                    <a:pt x="5658" y="1666"/>
                    <a:pt x="5516" y="956"/>
                    <a:pt x="5045" y="485"/>
                  </a:cubicBezTo>
                  <a:cubicBezTo>
                    <a:pt x="4729" y="169"/>
                    <a:pt x="4307" y="1"/>
                    <a:pt x="3877" y="1"/>
                  </a:cubicBezTo>
                  <a:close/>
                  <a:moveTo>
                    <a:pt x="1507" y="3914"/>
                  </a:moveTo>
                  <a:cubicBezTo>
                    <a:pt x="677" y="3916"/>
                    <a:pt x="5" y="4589"/>
                    <a:pt x="5" y="5419"/>
                  </a:cubicBezTo>
                  <a:lnTo>
                    <a:pt x="9" y="11490"/>
                  </a:lnTo>
                  <a:cubicBezTo>
                    <a:pt x="1" y="11858"/>
                    <a:pt x="296" y="12161"/>
                    <a:pt x="666" y="12161"/>
                  </a:cubicBezTo>
                  <a:cubicBezTo>
                    <a:pt x="1034" y="12161"/>
                    <a:pt x="1331" y="11858"/>
                    <a:pt x="1321" y="11490"/>
                  </a:cubicBezTo>
                  <a:lnTo>
                    <a:pt x="1321" y="5940"/>
                  </a:lnTo>
                  <a:lnTo>
                    <a:pt x="1599" y="5940"/>
                  </a:lnTo>
                  <a:lnTo>
                    <a:pt x="1599" y="20781"/>
                  </a:lnTo>
                  <a:cubicBezTo>
                    <a:pt x="1607" y="21319"/>
                    <a:pt x="2045" y="21750"/>
                    <a:pt x="2582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6" y="11829"/>
                    <a:pt x="6630" y="12122"/>
                    <a:pt x="6992" y="12122"/>
                  </a:cubicBezTo>
                  <a:cubicBezTo>
                    <a:pt x="7355" y="12122"/>
                    <a:pt x="7649" y="11829"/>
                    <a:pt x="7649" y="11467"/>
                  </a:cubicBezTo>
                  <a:lnTo>
                    <a:pt x="7646" y="5419"/>
                  </a:lnTo>
                  <a:cubicBezTo>
                    <a:pt x="7646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5"/>
            <p:cNvSpPr/>
            <p:nvPr/>
          </p:nvSpPr>
          <p:spPr>
            <a:xfrm>
              <a:off x="4017049" y="1780556"/>
              <a:ext cx="57546" cy="163709"/>
            </a:xfrm>
            <a:custGeom>
              <a:rect b="b" l="l" r="r" t="t"/>
              <a:pathLst>
                <a:path extrusionOk="0" h="21777" w="7655">
                  <a:moveTo>
                    <a:pt x="3877" y="1"/>
                  </a:moveTo>
                  <a:cubicBezTo>
                    <a:pt x="3665" y="1"/>
                    <a:pt x="3451" y="42"/>
                    <a:pt x="3247" y="126"/>
                  </a:cubicBezTo>
                  <a:cubicBezTo>
                    <a:pt x="2630" y="381"/>
                    <a:pt x="2228" y="983"/>
                    <a:pt x="2228" y="1650"/>
                  </a:cubicBezTo>
                  <a:cubicBezTo>
                    <a:pt x="2230" y="2561"/>
                    <a:pt x="2966" y="3299"/>
                    <a:pt x="3877" y="3300"/>
                  </a:cubicBezTo>
                  <a:cubicBezTo>
                    <a:pt x="4544" y="3300"/>
                    <a:pt x="5146" y="2898"/>
                    <a:pt x="5401" y="2282"/>
                  </a:cubicBezTo>
                  <a:cubicBezTo>
                    <a:pt x="5658" y="1666"/>
                    <a:pt x="5516" y="956"/>
                    <a:pt x="5044" y="485"/>
                  </a:cubicBezTo>
                  <a:cubicBezTo>
                    <a:pt x="4729" y="169"/>
                    <a:pt x="4306" y="1"/>
                    <a:pt x="3877" y="1"/>
                  </a:cubicBezTo>
                  <a:close/>
                  <a:moveTo>
                    <a:pt x="1507" y="3914"/>
                  </a:moveTo>
                  <a:cubicBezTo>
                    <a:pt x="677" y="3914"/>
                    <a:pt x="3" y="4589"/>
                    <a:pt x="5" y="5419"/>
                  </a:cubicBezTo>
                  <a:lnTo>
                    <a:pt x="8" y="11490"/>
                  </a:lnTo>
                  <a:cubicBezTo>
                    <a:pt x="0" y="11858"/>
                    <a:pt x="296" y="12161"/>
                    <a:pt x="665" y="12161"/>
                  </a:cubicBezTo>
                  <a:cubicBezTo>
                    <a:pt x="1034" y="12161"/>
                    <a:pt x="1329" y="11858"/>
                    <a:pt x="1321" y="11490"/>
                  </a:cubicBezTo>
                  <a:lnTo>
                    <a:pt x="1321" y="5940"/>
                  </a:lnTo>
                  <a:lnTo>
                    <a:pt x="1599" y="5940"/>
                  </a:lnTo>
                  <a:lnTo>
                    <a:pt x="1599" y="20781"/>
                  </a:lnTo>
                  <a:cubicBezTo>
                    <a:pt x="1607" y="21319"/>
                    <a:pt x="2044" y="21750"/>
                    <a:pt x="2582" y="21750"/>
                  </a:cubicBezTo>
                  <a:cubicBezTo>
                    <a:pt x="3120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6" y="21327"/>
                    <a:pt x="4539" y="21776"/>
                    <a:pt x="5088" y="21776"/>
                  </a:cubicBezTo>
                  <a:cubicBezTo>
                    <a:pt x="5637" y="21776"/>
                    <a:pt x="6079" y="21327"/>
                    <a:pt x="6071" y="20778"/>
                  </a:cubicBezTo>
                  <a:lnTo>
                    <a:pt x="6071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29" y="11833"/>
                    <a:pt x="6625" y="12135"/>
                    <a:pt x="6991" y="12135"/>
                  </a:cubicBezTo>
                  <a:cubicBezTo>
                    <a:pt x="7360" y="12135"/>
                    <a:pt x="7655" y="11833"/>
                    <a:pt x="7649" y="11467"/>
                  </a:cubicBezTo>
                  <a:lnTo>
                    <a:pt x="7645" y="5419"/>
                  </a:lnTo>
                  <a:cubicBezTo>
                    <a:pt x="7645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5"/>
            <p:cNvSpPr/>
            <p:nvPr/>
          </p:nvSpPr>
          <p:spPr>
            <a:xfrm>
              <a:off x="4119876" y="1780556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8" y="1"/>
                  </a:moveTo>
                  <a:cubicBezTo>
                    <a:pt x="3665" y="1"/>
                    <a:pt x="3451" y="42"/>
                    <a:pt x="3248" y="126"/>
                  </a:cubicBezTo>
                  <a:cubicBezTo>
                    <a:pt x="2632" y="381"/>
                    <a:pt x="2230" y="983"/>
                    <a:pt x="2230" y="1650"/>
                  </a:cubicBezTo>
                  <a:cubicBezTo>
                    <a:pt x="2230" y="2561"/>
                    <a:pt x="2968" y="3299"/>
                    <a:pt x="3879" y="3300"/>
                  </a:cubicBezTo>
                  <a:cubicBezTo>
                    <a:pt x="4546" y="3300"/>
                    <a:pt x="5146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1" y="169"/>
                    <a:pt x="4308" y="1"/>
                    <a:pt x="3878" y="1"/>
                  </a:cubicBezTo>
                  <a:close/>
                  <a:moveTo>
                    <a:pt x="6144" y="3914"/>
                  </a:moveTo>
                  <a:cubicBezTo>
                    <a:pt x="6143" y="3914"/>
                    <a:pt x="6142" y="3914"/>
                    <a:pt x="6141" y="3914"/>
                  </a:cubicBezTo>
                  <a:lnTo>
                    <a:pt x="1507" y="3914"/>
                  </a:lnTo>
                  <a:cubicBezTo>
                    <a:pt x="677" y="3914"/>
                    <a:pt x="4" y="4587"/>
                    <a:pt x="5" y="5417"/>
                  </a:cubicBezTo>
                  <a:lnTo>
                    <a:pt x="9" y="11488"/>
                  </a:lnTo>
                  <a:cubicBezTo>
                    <a:pt x="1" y="11856"/>
                    <a:pt x="296" y="12161"/>
                    <a:pt x="666" y="12161"/>
                  </a:cubicBezTo>
                  <a:cubicBezTo>
                    <a:pt x="1034" y="12161"/>
                    <a:pt x="1329" y="11856"/>
                    <a:pt x="1321" y="11488"/>
                  </a:cubicBezTo>
                  <a:lnTo>
                    <a:pt x="1321" y="5940"/>
                  </a:lnTo>
                  <a:lnTo>
                    <a:pt x="1601" y="5940"/>
                  </a:lnTo>
                  <a:lnTo>
                    <a:pt x="1601" y="20781"/>
                  </a:lnTo>
                  <a:cubicBezTo>
                    <a:pt x="1607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40"/>
                  </a:lnTo>
                  <a:lnTo>
                    <a:pt x="6336" y="5940"/>
                  </a:lnTo>
                  <a:lnTo>
                    <a:pt x="6336" y="11467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49" y="11829"/>
                    <a:pt x="7649" y="11467"/>
                  </a:cubicBezTo>
                  <a:lnTo>
                    <a:pt x="7647" y="5419"/>
                  </a:lnTo>
                  <a:cubicBezTo>
                    <a:pt x="7647" y="4588"/>
                    <a:pt x="6974" y="3914"/>
                    <a:pt x="6144" y="391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5"/>
            <p:cNvSpPr/>
            <p:nvPr/>
          </p:nvSpPr>
          <p:spPr>
            <a:xfrm>
              <a:off x="3502797" y="1961829"/>
              <a:ext cx="57539" cy="163709"/>
            </a:xfrm>
            <a:custGeom>
              <a:rect b="b" l="l" r="r" t="t"/>
              <a:pathLst>
                <a:path extrusionOk="0" h="21777" w="7654">
                  <a:moveTo>
                    <a:pt x="3883" y="1"/>
                  </a:moveTo>
                  <a:cubicBezTo>
                    <a:pt x="3671" y="1"/>
                    <a:pt x="3456" y="42"/>
                    <a:pt x="3252" y="126"/>
                  </a:cubicBezTo>
                  <a:cubicBezTo>
                    <a:pt x="2635" y="381"/>
                    <a:pt x="2233" y="982"/>
                    <a:pt x="2233" y="1649"/>
                  </a:cubicBezTo>
                  <a:cubicBezTo>
                    <a:pt x="2233" y="2559"/>
                    <a:pt x="2971" y="3297"/>
                    <a:pt x="3882" y="3299"/>
                  </a:cubicBezTo>
                  <a:cubicBezTo>
                    <a:pt x="4549" y="3299"/>
                    <a:pt x="5151" y="2897"/>
                    <a:pt x="5406" y="2282"/>
                  </a:cubicBezTo>
                  <a:cubicBezTo>
                    <a:pt x="5661" y="1665"/>
                    <a:pt x="5521" y="956"/>
                    <a:pt x="5049" y="485"/>
                  </a:cubicBezTo>
                  <a:cubicBezTo>
                    <a:pt x="4734" y="168"/>
                    <a:pt x="4312" y="1"/>
                    <a:pt x="3883" y="1"/>
                  </a:cubicBezTo>
                  <a:close/>
                  <a:moveTo>
                    <a:pt x="6148" y="3914"/>
                  </a:moveTo>
                  <a:cubicBezTo>
                    <a:pt x="6147" y="3914"/>
                    <a:pt x="6146" y="3914"/>
                    <a:pt x="6145" y="3914"/>
                  </a:cubicBezTo>
                  <a:lnTo>
                    <a:pt x="1513" y="3914"/>
                  </a:lnTo>
                  <a:cubicBezTo>
                    <a:pt x="682" y="3914"/>
                    <a:pt x="8" y="4587"/>
                    <a:pt x="10" y="5417"/>
                  </a:cubicBezTo>
                  <a:lnTo>
                    <a:pt x="13" y="11488"/>
                  </a:lnTo>
                  <a:cubicBezTo>
                    <a:pt x="0" y="11859"/>
                    <a:pt x="297" y="12168"/>
                    <a:pt x="670" y="12168"/>
                  </a:cubicBezTo>
                  <a:cubicBezTo>
                    <a:pt x="1042" y="12168"/>
                    <a:pt x="1339" y="11859"/>
                    <a:pt x="1326" y="11488"/>
                  </a:cubicBezTo>
                  <a:lnTo>
                    <a:pt x="1326" y="5939"/>
                  </a:lnTo>
                  <a:lnTo>
                    <a:pt x="1604" y="5939"/>
                  </a:lnTo>
                  <a:lnTo>
                    <a:pt x="1604" y="20780"/>
                  </a:lnTo>
                  <a:cubicBezTo>
                    <a:pt x="1612" y="21318"/>
                    <a:pt x="2049" y="21750"/>
                    <a:pt x="2587" y="21750"/>
                  </a:cubicBezTo>
                  <a:cubicBezTo>
                    <a:pt x="3124" y="21750"/>
                    <a:pt x="3564" y="21318"/>
                    <a:pt x="3570" y="20780"/>
                  </a:cubicBezTo>
                  <a:lnTo>
                    <a:pt x="3570" y="12652"/>
                  </a:lnTo>
                  <a:lnTo>
                    <a:pt x="4108" y="12652"/>
                  </a:lnTo>
                  <a:lnTo>
                    <a:pt x="4108" y="20778"/>
                  </a:lnTo>
                  <a:cubicBezTo>
                    <a:pt x="4101" y="21327"/>
                    <a:pt x="4544" y="21776"/>
                    <a:pt x="5093" y="21776"/>
                  </a:cubicBezTo>
                  <a:cubicBezTo>
                    <a:pt x="5642" y="21776"/>
                    <a:pt x="6084" y="21327"/>
                    <a:pt x="6076" y="20778"/>
                  </a:cubicBezTo>
                  <a:lnTo>
                    <a:pt x="6076" y="5939"/>
                  </a:lnTo>
                  <a:lnTo>
                    <a:pt x="6339" y="5939"/>
                  </a:lnTo>
                  <a:lnTo>
                    <a:pt x="6339" y="11465"/>
                  </a:lnTo>
                  <a:cubicBezTo>
                    <a:pt x="6339" y="11829"/>
                    <a:pt x="6635" y="12122"/>
                    <a:pt x="6996" y="12122"/>
                  </a:cubicBezTo>
                  <a:cubicBezTo>
                    <a:pt x="7360" y="12122"/>
                    <a:pt x="7653" y="11829"/>
                    <a:pt x="7653" y="11465"/>
                  </a:cubicBezTo>
                  <a:lnTo>
                    <a:pt x="7650" y="5417"/>
                  </a:lnTo>
                  <a:cubicBezTo>
                    <a:pt x="7650" y="4588"/>
                    <a:pt x="6978" y="3914"/>
                    <a:pt x="6148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5"/>
            <p:cNvSpPr/>
            <p:nvPr/>
          </p:nvSpPr>
          <p:spPr>
            <a:xfrm>
              <a:off x="3605663" y="1961829"/>
              <a:ext cx="57516" cy="163709"/>
            </a:xfrm>
            <a:custGeom>
              <a:rect b="b" l="l" r="r" t="t"/>
              <a:pathLst>
                <a:path extrusionOk="0" h="21777" w="7651">
                  <a:moveTo>
                    <a:pt x="3880" y="1"/>
                  </a:moveTo>
                  <a:cubicBezTo>
                    <a:pt x="3668" y="1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7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1"/>
                    <a:pt x="3880" y="1"/>
                  </a:cubicBezTo>
                  <a:close/>
                  <a:moveTo>
                    <a:pt x="6145" y="3914"/>
                  </a:moveTo>
                  <a:cubicBezTo>
                    <a:pt x="6144" y="3914"/>
                    <a:pt x="6143" y="3914"/>
                    <a:pt x="6142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7" y="5417"/>
                  </a:cubicBezTo>
                  <a:lnTo>
                    <a:pt x="10" y="11488"/>
                  </a:lnTo>
                  <a:cubicBezTo>
                    <a:pt x="0" y="11856"/>
                    <a:pt x="298" y="12161"/>
                    <a:pt x="666" y="12161"/>
                  </a:cubicBezTo>
                  <a:cubicBezTo>
                    <a:pt x="1035" y="12161"/>
                    <a:pt x="1331" y="11856"/>
                    <a:pt x="1323" y="11488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9" y="21318"/>
                    <a:pt x="2046" y="21750"/>
                    <a:pt x="2584" y="21750"/>
                  </a:cubicBezTo>
                  <a:cubicBezTo>
                    <a:pt x="3121" y="21750"/>
                    <a:pt x="3561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8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50" y="11829"/>
                    <a:pt x="7650" y="11465"/>
                  </a:cubicBezTo>
                  <a:lnTo>
                    <a:pt x="7647" y="5417"/>
                  </a:lnTo>
                  <a:cubicBezTo>
                    <a:pt x="7647" y="4588"/>
                    <a:pt x="6976" y="3914"/>
                    <a:pt x="6145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5"/>
            <p:cNvSpPr/>
            <p:nvPr/>
          </p:nvSpPr>
          <p:spPr>
            <a:xfrm>
              <a:off x="3708505" y="1961829"/>
              <a:ext cx="57561" cy="163709"/>
            </a:xfrm>
            <a:custGeom>
              <a:rect b="b" l="l" r="r" t="t"/>
              <a:pathLst>
                <a:path extrusionOk="0" h="21777" w="7657">
                  <a:moveTo>
                    <a:pt x="3880" y="1"/>
                  </a:moveTo>
                  <a:cubicBezTo>
                    <a:pt x="3668" y="1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6" y="2897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1"/>
                    <a:pt x="3880" y="1"/>
                  </a:cubicBezTo>
                  <a:close/>
                  <a:moveTo>
                    <a:pt x="6145" y="3914"/>
                  </a:moveTo>
                  <a:cubicBezTo>
                    <a:pt x="6144" y="3914"/>
                    <a:pt x="6143" y="3914"/>
                    <a:pt x="6142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7" y="5417"/>
                  </a:cubicBezTo>
                  <a:lnTo>
                    <a:pt x="10" y="11488"/>
                  </a:lnTo>
                  <a:cubicBezTo>
                    <a:pt x="1" y="11856"/>
                    <a:pt x="298" y="12161"/>
                    <a:pt x="666" y="12161"/>
                  </a:cubicBezTo>
                  <a:cubicBezTo>
                    <a:pt x="1035" y="12161"/>
                    <a:pt x="1331" y="11856"/>
                    <a:pt x="1323" y="11488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9" y="21318"/>
                    <a:pt x="2046" y="21750"/>
                    <a:pt x="2584" y="21750"/>
                  </a:cubicBezTo>
                  <a:cubicBezTo>
                    <a:pt x="3122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0" y="11833"/>
                    <a:pt x="6625" y="12134"/>
                    <a:pt x="6993" y="12134"/>
                  </a:cubicBezTo>
                  <a:cubicBezTo>
                    <a:pt x="7361" y="12134"/>
                    <a:pt x="7657" y="11833"/>
                    <a:pt x="7650" y="11465"/>
                  </a:cubicBezTo>
                  <a:lnTo>
                    <a:pt x="7647" y="5417"/>
                  </a:lnTo>
                  <a:cubicBezTo>
                    <a:pt x="7647" y="4588"/>
                    <a:pt x="6976" y="3914"/>
                    <a:pt x="6145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3811348" y="1961829"/>
              <a:ext cx="57531" cy="163709"/>
            </a:xfrm>
            <a:custGeom>
              <a:rect b="b" l="l" r="r" t="t"/>
              <a:pathLst>
                <a:path extrusionOk="0" h="21777" w="7653">
                  <a:moveTo>
                    <a:pt x="3879" y="1"/>
                  </a:moveTo>
                  <a:cubicBezTo>
                    <a:pt x="3667" y="1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6" y="2897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1"/>
                    <a:pt x="3879" y="1"/>
                  </a:cubicBezTo>
                  <a:close/>
                  <a:moveTo>
                    <a:pt x="6145" y="3914"/>
                  </a:moveTo>
                  <a:cubicBezTo>
                    <a:pt x="6144" y="3914"/>
                    <a:pt x="6143" y="3914"/>
                    <a:pt x="6142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5" y="5417"/>
                  </a:cubicBezTo>
                  <a:lnTo>
                    <a:pt x="10" y="11488"/>
                  </a:lnTo>
                  <a:cubicBezTo>
                    <a:pt x="1" y="11856"/>
                    <a:pt x="298" y="12161"/>
                    <a:pt x="666" y="12161"/>
                  </a:cubicBezTo>
                  <a:cubicBezTo>
                    <a:pt x="1036" y="12161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1" y="21324"/>
                    <a:pt x="2041" y="21763"/>
                    <a:pt x="2584" y="21763"/>
                  </a:cubicBezTo>
                  <a:cubicBezTo>
                    <a:pt x="3126" y="21763"/>
                    <a:pt x="3567" y="21324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8" y="5939"/>
                  </a:lnTo>
                  <a:lnTo>
                    <a:pt x="6338" y="11465"/>
                  </a:lnTo>
                  <a:cubicBezTo>
                    <a:pt x="6338" y="11829"/>
                    <a:pt x="6632" y="12122"/>
                    <a:pt x="6995" y="12122"/>
                  </a:cubicBezTo>
                  <a:cubicBezTo>
                    <a:pt x="7358" y="12122"/>
                    <a:pt x="7652" y="11829"/>
                    <a:pt x="7652" y="11465"/>
                  </a:cubicBezTo>
                  <a:lnTo>
                    <a:pt x="7647" y="5417"/>
                  </a:lnTo>
                  <a:cubicBezTo>
                    <a:pt x="7647" y="4588"/>
                    <a:pt x="6976" y="3914"/>
                    <a:pt x="6145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5"/>
            <p:cNvSpPr/>
            <p:nvPr/>
          </p:nvSpPr>
          <p:spPr>
            <a:xfrm>
              <a:off x="3914191" y="1961829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1"/>
                  </a:moveTo>
                  <a:cubicBezTo>
                    <a:pt x="3666" y="1"/>
                    <a:pt x="3452" y="42"/>
                    <a:pt x="3248" y="126"/>
                  </a:cubicBezTo>
                  <a:cubicBezTo>
                    <a:pt x="2631" y="381"/>
                    <a:pt x="2229" y="982"/>
                    <a:pt x="2229" y="1649"/>
                  </a:cubicBezTo>
                  <a:cubicBezTo>
                    <a:pt x="2229" y="2559"/>
                    <a:pt x="2967" y="3297"/>
                    <a:pt x="3877" y="3299"/>
                  </a:cubicBezTo>
                  <a:cubicBezTo>
                    <a:pt x="4544" y="3299"/>
                    <a:pt x="5146" y="2897"/>
                    <a:pt x="5401" y="2282"/>
                  </a:cubicBezTo>
                  <a:cubicBezTo>
                    <a:pt x="5656" y="1665"/>
                    <a:pt x="5516" y="956"/>
                    <a:pt x="5045" y="485"/>
                  </a:cubicBezTo>
                  <a:cubicBezTo>
                    <a:pt x="4729" y="168"/>
                    <a:pt x="4308" y="1"/>
                    <a:pt x="3879" y="1"/>
                  </a:cubicBezTo>
                  <a:close/>
                  <a:moveTo>
                    <a:pt x="6144" y="3914"/>
                  </a:moveTo>
                  <a:cubicBezTo>
                    <a:pt x="6143" y="3914"/>
                    <a:pt x="6142" y="3914"/>
                    <a:pt x="6141" y="3914"/>
                  </a:cubicBezTo>
                  <a:lnTo>
                    <a:pt x="1507" y="3914"/>
                  </a:lnTo>
                  <a:cubicBezTo>
                    <a:pt x="677" y="3914"/>
                    <a:pt x="4" y="4587"/>
                    <a:pt x="5" y="5417"/>
                  </a:cubicBezTo>
                  <a:lnTo>
                    <a:pt x="9" y="11488"/>
                  </a:lnTo>
                  <a:cubicBezTo>
                    <a:pt x="1" y="11856"/>
                    <a:pt x="296" y="12161"/>
                    <a:pt x="666" y="12161"/>
                  </a:cubicBezTo>
                  <a:cubicBezTo>
                    <a:pt x="1034" y="12161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0"/>
                  </a:lnTo>
                  <a:cubicBezTo>
                    <a:pt x="1607" y="21318"/>
                    <a:pt x="2045" y="21750"/>
                    <a:pt x="2582" y="21750"/>
                  </a:cubicBezTo>
                  <a:cubicBezTo>
                    <a:pt x="3122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2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6" y="5417"/>
                  </a:lnTo>
                  <a:cubicBezTo>
                    <a:pt x="7646" y="4588"/>
                    <a:pt x="6974" y="3914"/>
                    <a:pt x="6144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5"/>
            <p:cNvSpPr/>
            <p:nvPr/>
          </p:nvSpPr>
          <p:spPr>
            <a:xfrm>
              <a:off x="4017049" y="1961829"/>
              <a:ext cx="57546" cy="163709"/>
            </a:xfrm>
            <a:custGeom>
              <a:rect b="b" l="l" r="r" t="t"/>
              <a:pathLst>
                <a:path extrusionOk="0" h="21777" w="7655">
                  <a:moveTo>
                    <a:pt x="3878" y="1"/>
                  </a:moveTo>
                  <a:cubicBezTo>
                    <a:pt x="3666" y="1"/>
                    <a:pt x="3451" y="42"/>
                    <a:pt x="3247" y="126"/>
                  </a:cubicBezTo>
                  <a:cubicBezTo>
                    <a:pt x="2630" y="381"/>
                    <a:pt x="2228" y="982"/>
                    <a:pt x="2228" y="1649"/>
                  </a:cubicBezTo>
                  <a:cubicBezTo>
                    <a:pt x="2230" y="2559"/>
                    <a:pt x="2966" y="3297"/>
                    <a:pt x="3877" y="3299"/>
                  </a:cubicBezTo>
                  <a:cubicBezTo>
                    <a:pt x="4544" y="3299"/>
                    <a:pt x="5146" y="2897"/>
                    <a:pt x="5401" y="2282"/>
                  </a:cubicBezTo>
                  <a:cubicBezTo>
                    <a:pt x="5656" y="1665"/>
                    <a:pt x="5516" y="956"/>
                    <a:pt x="5044" y="485"/>
                  </a:cubicBezTo>
                  <a:cubicBezTo>
                    <a:pt x="4729" y="168"/>
                    <a:pt x="4307" y="1"/>
                    <a:pt x="3878" y="1"/>
                  </a:cubicBezTo>
                  <a:close/>
                  <a:moveTo>
                    <a:pt x="6143" y="3914"/>
                  </a:moveTo>
                  <a:cubicBezTo>
                    <a:pt x="6142" y="3914"/>
                    <a:pt x="6142" y="3914"/>
                    <a:pt x="6141" y="3914"/>
                  </a:cubicBezTo>
                  <a:lnTo>
                    <a:pt x="1507" y="3914"/>
                  </a:lnTo>
                  <a:cubicBezTo>
                    <a:pt x="677" y="3914"/>
                    <a:pt x="3" y="4587"/>
                    <a:pt x="5" y="5417"/>
                  </a:cubicBezTo>
                  <a:lnTo>
                    <a:pt x="8" y="11488"/>
                  </a:lnTo>
                  <a:cubicBezTo>
                    <a:pt x="0" y="11856"/>
                    <a:pt x="296" y="12161"/>
                    <a:pt x="665" y="12161"/>
                  </a:cubicBezTo>
                  <a:cubicBezTo>
                    <a:pt x="1034" y="12161"/>
                    <a:pt x="1329" y="11856"/>
                    <a:pt x="1321" y="11488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0"/>
                  </a:lnTo>
                  <a:cubicBezTo>
                    <a:pt x="1607" y="21318"/>
                    <a:pt x="2044" y="21750"/>
                    <a:pt x="2582" y="21750"/>
                  </a:cubicBezTo>
                  <a:cubicBezTo>
                    <a:pt x="3120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6" y="21327"/>
                    <a:pt x="4539" y="21776"/>
                    <a:pt x="5088" y="21776"/>
                  </a:cubicBezTo>
                  <a:cubicBezTo>
                    <a:pt x="5637" y="21776"/>
                    <a:pt x="6079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29" y="11833"/>
                    <a:pt x="6625" y="12134"/>
                    <a:pt x="6991" y="12134"/>
                  </a:cubicBezTo>
                  <a:cubicBezTo>
                    <a:pt x="7360" y="12134"/>
                    <a:pt x="7655" y="11833"/>
                    <a:pt x="7649" y="11465"/>
                  </a:cubicBezTo>
                  <a:lnTo>
                    <a:pt x="7645" y="5417"/>
                  </a:lnTo>
                  <a:cubicBezTo>
                    <a:pt x="7645" y="4588"/>
                    <a:pt x="6974" y="3914"/>
                    <a:pt x="6143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5"/>
            <p:cNvSpPr/>
            <p:nvPr/>
          </p:nvSpPr>
          <p:spPr>
            <a:xfrm>
              <a:off x="4119876" y="1961829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0"/>
                  </a:moveTo>
                  <a:cubicBezTo>
                    <a:pt x="3667" y="0"/>
                    <a:pt x="3452" y="42"/>
                    <a:pt x="3248" y="126"/>
                  </a:cubicBezTo>
                  <a:cubicBezTo>
                    <a:pt x="2632" y="381"/>
                    <a:pt x="2230" y="982"/>
                    <a:pt x="2230" y="1649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6" y="2897"/>
                    <a:pt x="5401" y="2282"/>
                  </a:cubicBezTo>
                  <a:cubicBezTo>
                    <a:pt x="5658" y="1665"/>
                    <a:pt x="5516" y="956"/>
                    <a:pt x="5045" y="483"/>
                  </a:cubicBezTo>
                  <a:cubicBezTo>
                    <a:pt x="4729" y="168"/>
                    <a:pt x="4308" y="0"/>
                    <a:pt x="3879" y="0"/>
                  </a:cubicBezTo>
                  <a:close/>
                  <a:moveTo>
                    <a:pt x="6146" y="3914"/>
                  </a:moveTo>
                  <a:cubicBezTo>
                    <a:pt x="6145" y="3914"/>
                    <a:pt x="6144" y="3914"/>
                    <a:pt x="6143" y="3914"/>
                  </a:cubicBezTo>
                  <a:lnTo>
                    <a:pt x="1509" y="3914"/>
                  </a:lnTo>
                  <a:cubicBezTo>
                    <a:pt x="679" y="3914"/>
                    <a:pt x="5" y="4587"/>
                    <a:pt x="5" y="5417"/>
                  </a:cubicBezTo>
                  <a:lnTo>
                    <a:pt x="10" y="11488"/>
                  </a:lnTo>
                  <a:cubicBezTo>
                    <a:pt x="1" y="11856"/>
                    <a:pt x="298" y="12161"/>
                    <a:pt x="666" y="12161"/>
                  </a:cubicBezTo>
                  <a:cubicBezTo>
                    <a:pt x="1034" y="12161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0"/>
                  </a:lnTo>
                  <a:cubicBezTo>
                    <a:pt x="1607" y="21318"/>
                    <a:pt x="2046" y="21750"/>
                    <a:pt x="2584" y="21750"/>
                  </a:cubicBezTo>
                  <a:cubicBezTo>
                    <a:pt x="3122" y="21750"/>
                    <a:pt x="3559" y="21318"/>
                    <a:pt x="3567" y="20780"/>
                  </a:cubicBezTo>
                  <a:lnTo>
                    <a:pt x="3567" y="12652"/>
                  </a:lnTo>
                  <a:lnTo>
                    <a:pt x="4105" y="12652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7" y="5417"/>
                  </a:lnTo>
                  <a:cubicBezTo>
                    <a:pt x="7647" y="4588"/>
                    <a:pt x="6974" y="3914"/>
                    <a:pt x="6146" y="3914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5"/>
            <p:cNvSpPr/>
            <p:nvPr/>
          </p:nvSpPr>
          <p:spPr>
            <a:xfrm>
              <a:off x="3502797" y="2140397"/>
              <a:ext cx="57539" cy="163709"/>
            </a:xfrm>
            <a:custGeom>
              <a:rect b="b" l="l" r="r" t="t"/>
              <a:pathLst>
                <a:path extrusionOk="0" h="21777" w="7654">
                  <a:moveTo>
                    <a:pt x="3883" y="0"/>
                  </a:moveTo>
                  <a:cubicBezTo>
                    <a:pt x="3671" y="0"/>
                    <a:pt x="3456" y="42"/>
                    <a:pt x="3252" y="126"/>
                  </a:cubicBezTo>
                  <a:cubicBezTo>
                    <a:pt x="2635" y="381"/>
                    <a:pt x="2233" y="982"/>
                    <a:pt x="2233" y="1650"/>
                  </a:cubicBezTo>
                  <a:cubicBezTo>
                    <a:pt x="2233" y="2559"/>
                    <a:pt x="2971" y="3297"/>
                    <a:pt x="3882" y="3299"/>
                  </a:cubicBezTo>
                  <a:cubicBezTo>
                    <a:pt x="4549" y="3299"/>
                    <a:pt x="5151" y="2898"/>
                    <a:pt x="5406" y="2282"/>
                  </a:cubicBezTo>
                  <a:cubicBezTo>
                    <a:pt x="5661" y="1665"/>
                    <a:pt x="5521" y="956"/>
                    <a:pt x="5049" y="485"/>
                  </a:cubicBezTo>
                  <a:cubicBezTo>
                    <a:pt x="4734" y="168"/>
                    <a:pt x="4312" y="0"/>
                    <a:pt x="3883" y="0"/>
                  </a:cubicBezTo>
                  <a:close/>
                  <a:moveTo>
                    <a:pt x="1513" y="3914"/>
                  </a:moveTo>
                  <a:cubicBezTo>
                    <a:pt x="682" y="3914"/>
                    <a:pt x="8" y="4587"/>
                    <a:pt x="10" y="5419"/>
                  </a:cubicBezTo>
                  <a:lnTo>
                    <a:pt x="13" y="11490"/>
                  </a:lnTo>
                  <a:cubicBezTo>
                    <a:pt x="0" y="11859"/>
                    <a:pt x="297" y="12168"/>
                    <a:pt x="670" y="12168"/>
                  </a:cubicBezTo>
                  <a:cubicBezTo>
                    <a:pt x="1042" y="12168"/>
                    <a:pt x="1339" y="11859"/>
                    <a:pt x="1326" y="11490"/>
                  </a:cubicBezTo>
                  <a:lnTo>
                    <a:pt x="1326" y="5939"/>
                  </a:lnTo>
                  <a:lnTo>
                    <a:pt x="1604" y="5939"/>
                  </a:lnTo>
                  <a:lnTo>
                    <a:pt x="1604" y="20781"/>
                  </a:lnTo>
                  <a:cubicBezTo>
                    <a:pt x="1612" y="21319"/>
                    <a:pt x="2049" y="21750"/>
                    <a:pt x="2587" y="21750"/>
                  </a:cubicBezTo>
                  <a:cubicBezTo>
                    <a:pt x="3124" y="21750"/>
                    <a:pt x="3564" y="21319"/>
                    <a:pt x="3570" y="20781"/>
                  </a:cubicBezTo>
                  <a:lnTo>
                    <a:pt x="3570" y="12654"/>
                  </a:lnTo>
                  <a:lnTo>
                    <a:pt x="4108" y="12654"/>
                  </a:lnTo>
                  <a:lnTo>
                    <a:pt x="4108" y="20778"/>
                  </a:lnTo>
                  <a:cubicBezTo>
                    <a:pt x="4101" y="21327"/>
                    <a:pt x="4544" y="21776"/>
                    <a:pt x="5093" y="21776"/>
                  </a:cubicBezTo>
                  <a:cubicBezTo>
                    <a:pt x="5642" y="21776"/>
                    <a:pt x="6084" y="21327"/>
                    <a:pt x="6076" y="20778"/>
                  </a:cubicBezTo>
                  <a:lnTo>
                    <a:pt x="6076" y="5939"/>
                  </a:lnTo>
                  <a:lnTo>
                    <a:pt x="6339" y="5939"/>
                  </a:lnTo>
                  <a:lnTo>
                    <a:pt x="6339" y="11465"/>
                  </a:lnTo>
                  <a:cubicBezTo>
                    <a:pt x="6339" y="11829"/>
                    <a:pt x="6635" y="12122"/>
                    <a:pt x="6996" y="12122"/>
                  </a:cubicBezTo>
                  <a:cubicBezTo>
                    <a:pt x="7360" y="12122"/>
                    <a:pt x="7653" y="11829"/>
                    <a:pt x="7653" y="11465"/>
                  </a:cubicBezTo>
                  <a:lnTo>
                    <a:pt x="7650" y="5419"/>
                  </a:lnTo>
                  <a:cubicBezTo>
                    <a:pt x="7650" y="4587"/>
                    <a:pt x="6977" y="3914"/>
                    <a:pt x="6145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/>
            <p:nvPr/>
          </p:nvSpPr>
          <p:spPr>
            <a:xfrm>
              <a:off x="3605663" y="2140397"/>
              <a:ext cx="57516" cy="163709"/>
            </a:xfrm>
            <a:custGeom>
              <a:rect b="b" l="l" r="r" t="t"/>
              <a:pathLst>
                <a:path extrusionOk="0" h="21777" w="7651">
                  <a:moveTo>
                    <a:pt x="3880" y="0"/>
                  </a:moveTo>
                  <a:cubicBezTo>
                    <a:pt x="3668" y="0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80" y="0"/>
                  </a:cubicBezTo>
                  <a:close/>
                  <a:moveTo>
                    <a:pt x="1509" y="3912"/>
                  </a:moveTo>
                  <a:cubicBezTo>
                    <a:pt x="679" y="3912"/>
                    <a:pt x="5" y="4587"/>
                    <a:pt x="7" y="5417"/>
                  </a:cubicBezTo>
                  <a:lnTo>
                    <a:pt x="10" y="11488"/>
                  </a:lnTo>
                  <a:cubicBezTo>
                    <a:pt x="0" y="11856"/>
                    <a:pt x="298" y="12160"/>
                    <a:pt x="666" y="12160"/>
                  </a:cubicBezTo>
                  <a:cubicBezTo>
                    <a:pt x="1035" y="12160"/>
                    <a:pt x="1331" y="11856"/>
                    <a:pt x="1323" y="11488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1" y="21750"/>
                    <a:pt x="3561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8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50" y="11829"/>
                    <a:pt x="7650" y="11465"/>
                  </a:cubicBezTo>
                  <a:lnTo>
                    <a:pt x="7647" y="5417"/>
                  </a:lnTo>
                  <a:cubicBezTo>
                    <a:pt x="7647" y="4586"/>
                    <a:pt x="6972" y="3912"/>
                    <a:pt x="6142" y="3912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5"/>
            <p:cNvSpPr/>
            <p:nvPr/>
          </p:nvSpPr>
          <p:spPr>
            <a:xfrm>
              <a:off x="3708505" y="2140397"/>
              <a:ext cx="57561" cy="163709"/>
            </a:xfrm>
            <a:custGeom>
              <a:rect b="b" l="l" r="r" t="t"/>
              <a:pathLst>
                <a:path extrusionOk="0" h="21777" w="7657">
                  <a:moveTo>
                    <a:pt x="3880" y="0"/>
                  </a:moveTo>
                  <a:cubicBezTo>
                    <a:pt x="3668" y="0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8"/>
                    <a:pt x="5403" y="2282"/>
                  </a:cubicBezTo>
                  <a:cubicBezTo>
                    <a:pt x="5658" y="1666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80" y="0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7"/>
                    <a:pt x="7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5" y="12161"/>
                    <a:pt x="1331" y="11858"/>
                    <a:pt x="1323" y="11490"/>
                  </a:cubicBezTo>
                  <a:lnTo>
                    <a:pt x="1323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9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0" y="11833"/>
                    <a:pt x="6625" y="12134"/>
                    <a:pt x="6993" y="12134"/>
                  </a:cubicBezTo>
                  <a:cubicBezTo>
                    <a:pt x="7361" y="12134"/>
                    <a:pt x="7657" y="11833"/>
                    <a:pt x="7650" y="11465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5"/>
            <p:cNvSpPr/>
            <p:nvPr/>
          </p:nvSpPr>
          <p:spPr>
            <a:xfrm>
              <a:off x="3811348" y="2140397"/>
              <a:ext cx="57531" cy="163709"/>
            </a:xfrm>
            <a:custGeom>
              <a:rect b="b" l="l" r="r" t="t"/>
              <a:pathLst>
                <a:path extrusionOk="0" h="21777" w="7653">
                  <a:moveTo>
                    <a:pt x="3880" y="0"/>
                  </a:moveTo>
                  <a:cubicBezTo>
                    <a:pt x="3668" y="0"/>
                    <a:pt x="3453" y="42"/>
                    <a:pt x="3249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7"/>
                    <a:pt x="3879" y="3299"/>
                  </a:cubicBezTo>
                  <a:cubicBezTo>
                    <a:pt x="4546" y="3299"/>
                    <a:pt x="5148" y="2898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80" y="0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7"/>
                    <a:pt x="5" y="5419"/>
                  </a:cubicBezTo>
                  <a:lnTo>
                    <a:pt x="10" y="11490"/>
                  </a:lnTo>
                  <a:cubicBezTo>
                    <a:pt x="1" y="11858"/>
                    <a:pt x="298" y="12161"/>
                    <a:pt x="666" y="12161"/>
                  </a:cubicBezTo>
                  <a:cubicBezTo>
                    <a:pt x="1036" y="12161"/>
                    <a:pt x="1331" y="11858"/>
                    <a:pt x="1321" y="11490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1" y="21324"/>
                    <a:pt x="2041" y="21765"/>
                    <a:pt x="2584" y="21765"/>
                  </a:cubicBezTo>
                  <a:cubicBezTo>
                    <a:pt x="3126" y="21765"/>
                    <a:pt x="3567" y="21324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41" y="21776"/>
                    <a:pt x="5090" y="21776"/>
                  </a:cubicBezTo>
                  <a:cubicBezTo>
                    <a:pt x="5639" y="21776"/>
                    <a:pt x="6081" y="21327"/>
                    <a:pt x="6073" y="20778"/>
                  </a:cubicBezTo>
                  <a:lnTo>
                    <a:pt x="6073" y="5939"/>
                  </a:lnTo>
                  <a:lnTo>
                    <a:pt x="6338" y="5939"/>
                  </a:lnTo>
                  <a:lnTo>
                    <a:pt x="6338" y="11465"/>
                  </a:lnTo>
                  <a:cubicBezTo>
                    <a:pt x="6338" y="11829"/>
                    <a:pt x="6632" y="12122"/>
                    <a:pt x="6995" y="12122"/>
                  </a:cubicBezTo>
                  <a:cubicBezTo>
                    <a:pt x="7358" y="12122"/>
                    <a:pt x="7652" y="11829"/>
                    <a:pt x="7652" y="11465"/>
                  </a:cubicBezTo>
                  <a:lnTo>
                    <a:pt x="7647" y="5419"/>
                  </a:lnTo>
                  <a:cubicBezTo>
                    <a:pt x="7647" y="4587"/>
                    <a:pt x="6974" y="3914"/>
                    <a:pt x="6142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/>
            <p:nvPr/>
          </p:nvSpPr>
          <p:spPr>
            <a:xfrm>
              <a:off x="3914191" y="2140397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0"/>
                  </a:moveTo>
                  <a:cubicBezTo>
                    <a:pt x="3666" y="0"/>
                    <a:pt x="3452" y="42"/>
                    <a:pt x="3248" y="126"/>
                  </a:cubicBezTo>
                  <a:cubicBezTo>
                    <a:pt x="2631" y="381"/>
                    <a:pt x="2229" y="982"/>
                    <a:pt x="2229" y="1650"/>
                  </a:cubicBezTo>
                  <a:cubicBezTo>
                    <a:pt x="2230" y="2559"/>
                    <a:pt x="2967" y="3297"/>
                    <a:pt x="3877" y="3299"/>
                  </a:cubicBezTo>
                  <a:cubicBezTo>
                    <a:pt x="4544" y="3299"/>
                    <a:pt x="5146" y="2898"/>
                    <a:pt x="5401" y="2282"/>
                  </a:cubicBezTo>
                  <a:cubicBezTo>
                    <a:pt x="5658" y="1665"/>
                    <a:pt x="5516" y="956"/>
                    <a:pt x="5045" y="485"/>
                  </a:cubicBezTo>
                  <a:cubicBezTo>
                    <a:pt x="4729" y="168"/>
                    <a:pt x="4308" y="0"/>
                    <a:pt x="3879" y="0"/>
                  </a:cubicBezTo>
                  <a:close/>
                  <a:moveTo>
                    <a:pt x="1507" y="3914"/>
                  </a:moveTo>
                  <a:cubicBezTo>
                    <a:pt x="677" y="3914"/>
                    <a:pt x="5" y="4587"/>
                    <a:pt x="5" y="5419"/>
                  </a:cubicBezTo>
                  <a:lnTo>
                    <a:pt x="9" y="11490"/>
                  </a:lnTo>
                  <a:cubicBezTo>
                    <a:pt x="1" y="11858"/>
                    <a:pt x="296" y="12161"/>
                    <a:pt x="666" y="12161"/>
                  </a:cubicBezTo>
                  <a:cubicBezTo>
                    <a:pt x="1034" y="12161"/>
                    <a:pt x="1331" y="11858"/>
                    <a:pt x="1321" y="11490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1"/>
                  </a:lnTo>
                  <a:cubicBezTo>
                    <a:pt x="1607" y="21319"/>
                    <a:pt x="2045" y="21750"/>
                    <a:pt x="2582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2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6" y="5419"/>
                  </a:lnTo>
                  <a:cubicBezTo>
                    <a:pt x="7646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5"/>
            <p:cNvSpPr/>
            <p:nvPr/>
          </p:nvSpPr>
          <p:spPr>
            <a:xfrm>
              <a:off x="4017049" y="2140397"/>
              <a:ext cx="57546" cy="163709"/>
            </a:xfrm>
            <a:custGeom>
              <a:rect b="b" l="l" r="r" t="t"/>
              <a:pathLst>
                <a:path extrusionOk="0" h="21777" w="7655">
                  <a:moveTo>
                    <a:pt x="3878" y="0"/>
                  </a:moveTo>
                  <a:cubicBezTo>
                    <a:pt x="3666" y="0"/>
                    <a:pt x="3451" y="42"/>
                    <a:pt x="3247" y="126"/>
                  </a:cubicBezTo>
                  <a:cubicBezTo>
                    <a:pt x="2630" y="381"/>
                    <a:pt x="2228" y="982"/>
                    <a:pt x="2228" y="1650"/>
                  </a:cubicBezTo>
                  <a:cubicBezTo>
                    <a:pt x="2230" y="2559"/>
                    <a:pt x="2966" y="3297"/>
                    <a:pt x="3877" y="3299"/>
                  </a:cubicBezTo>
                  <a:cubicBezTo>
                    <a:pt x="4544" y="3299"/>
                    <a:pt x="5146" y="2898"/>
                    <a:pt x="5401" y="2282"/>
                  </a:cubicBezTo>
                  <a:cubicBezTo>
                    <a:pt x="5658" y="1665"/>
                    <a:pt x="5516" y="956"/>
                    <a:pt x="5044" y="485"/>
                  </a:cubicBezTo>
                  <a:cubicBezTo>
                    <a:pt x="4729" y="168"/>
                    <a:pt x="4307" y="0"/>
                    <a:pt x="3878" y="0"/>
                  </a:cubicBezTo>
                  <a:close/>
                  <a:moveTo>
                    <a:pt x="1507" y="3914"/>
                  </a:moveTo>
                  <a:cubicBezTo>
                    <a:pt x="677" y="3914"/>
                    <a:pt x="3" y="4587"/>
                    <a:pt x="5" y="5419"/>
                  </a:cubicBezTo>
                  <a:lnTo>
                    <a:pt x="8" y="11490"/>
                  </a:lnTo>
                  <a:cubicBezTo>
                    <a:pt x="0" y="11858"/>
                    <a:pt x="296" y="12161"/>
                    <a:pt x="665" y="12161"/>
                  </a:cubicBezTo>
                  <a:cubicBezTo>
                    <a:pt x="1034" y="12161"/>
                    <a:pt x="1329" y="11858"/>
                    <a:pt x="1321" y="11490"/>
                  </a:cubicBezTo>
                  <a:lnTo>
                    <a:pt x="1321" y="5939"/>
                  </a:lnTo>
                  <a:lnTo>
                    <a:pt x="1599" y="5939"/>
                  </a:lnTo>
                  <a:lnTo>
                    <a:pt x="1599" y="20781"/>
                  </a:lnTo>
                  <a:cubicBezTo>
                    <a:pt x="1607" y="21319"/>
                    <a:pt x="2044" y="21750"/>
                    <a:pt x="2582" y="21750"/>
                  </a:cubicBezTo>
                  <a:cubicBezTo>
                    <a:pt x="3120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6" y="21327"/>
                    <a:pt x="4539" y="21776"/>
                    <a:pt x="5088" y="21776"/>
                  </a:cubicBezTo>
                  <a:cubicBezTo>
                    <a:pt x="5637" y="21776"/>
                    <a:pt x="6079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29" y="11833"/>
                    <a:pt x="6625" y="12134"/>
                    <a:pt x="6991" y="12134"/>
                  </a:cubicBezTo>
                  <a:cubicBezTo>
                    <a:pt x="7360" y="12134"/>
                    <a:pt x="7655" y="11833"/>
                    <a:pt x="7649" y="11465"/>
                  </a:cubicBezTo>
                  <a:lnTo>
                    <a:pt x="7645" y="5419"/>
                  </a:lnTo>
                  <a:cubicBezTo>
                    <a:pt x="7645" y="4587"/>
                    <a:pt x="6972" y="3914"/>
                    <a:pt x="6141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4119876" y="2140397"/>
              <a:ext cx="57501" cy="163709"/>
            </a:xfrm>
            <a:custGeom>
              <a:rect b="b" l="l" r="r" t="t"/>
              <a:pathLst>
                <a:path extrusionOk="0" h="21777" w="7649">
                  <a:moveTo>
                    <a:pt x="3879" y="0"/>
                  </a:moveTo>
                  <a:cubicBezTo>
                    <a:pt x="3666" y="0"/>
                    <a:pt x="3452" y="42"/>
                    <a:pt x="3248" y="126"/>
                  </a:cubicBezTo>
                  <a:cubicBezTo>
                    <a:pt x="2632" y="381"/>
                    <a:pt x="2230" y="982"/>
                    <a:pt x="2230" y="1650"/>
                  </a:cubicBezTo>
                  <a:cubicBezTo>
                    <a:pt x="2230" y="2559"/>
                    <a:pt x="2968" y="3299"/>
                    <a:pt x="3879" y="3299"/>
                  </a:cubicBezTo>
                  <a:cubicBezTo>
                    <a:pt x="4546" y="3299"/>
                    <a:pt x="5146" y="2898"/>
                    <a:pt x="5403" y="2282"/>
                  </a:cubicBezTo>
                  <a:cubicBezTo>
                    <a:pt x="5658" y="1665"/>
                    <a:pt x="5518" y="956"/>
                    <a:pt x="5046" y="485"/>
                  </a:cubicBezTo>
                  <a:cubicBezTo>
                    <a:pt x="4731" y="168"/>
                    <a:pt x="4309" y="0"/>
                    <a:pt x="3879" y="0"/>
                  </a:cubicBezTo>
                  <a:close/>
                  <a:moveTo>
                    <a:pt x="1509" y="3914"/>
                  </a:moveTo>
                  <a:cubicBezTo>
                    <a:pt x="679" y="3914"/>
                    <a:pt x="5" y="4587"/>
                    <a:pt x="5" y="5417"/>
                  </a:cubicBezTo>
                  <a:lnTo>
                    <a:pt x="10" y="11488"/>
                  </a:lnTo>
                  <a:cubicBezTo>
                    <a:pt x="1" y="11856"/>
                    <a:pt x="296" y="12160"/>
                    <a:pt x="666" y="12160"/>
                  </a:cubicBezTo>
                  <a:cubicBezTo>
                    <a:pt x="1034" y="12160"/>
                    <a:pt x="1331" y="11856"/>
                    <a:pt x="1321" y="11488"/>
                  </a:cubicBezTo>
                  <a:lnTo>
                    <a:pt x="1321" y="5939"/>
                  </a:lnTo>
                  <a:lnTo>
                    <a:pt x="1601" y="5939"/>
                  </a:lnTo>
                  <a:lnTo>
                    <a:pt x="1601" y="20781"/>
                  </a:lnTo>
                  <a:cubicBezTo>
                    <a:pt x="1607" y="21319"/>
                    <a:pt x="2046" y="21750"/>
                    <a:pt x="2584" y="21750"/>
                  </a:cubicBezTo>
                  <a:cubicBezTo>
                    <a:pt x="3122" y="21750"/>
                    <a:pt x="3559" y="21319"/>
                    <a:pt x="3567" y="20781"/>
                  </a:cubicBezTo>
                  <a:lnTo>
                    <a:pt x="3567" y="12654"/>
                  </a:lnTo>
                  <a:lnTo>
                    <a:pt x="4105" y="12654"/>
                  </a:lnTo>
                  <a:lnTo>
                    <a:pt x="4105" y="20778"/>
                  </a:lnTo>
                  <a:cubicBezTo>
                    <a:pt x="4097" y="21327"/>
                    <a:pt x="4539" y="21776"/>
                    <a:pt x="5088" y="21776"/>
                  </a:cubicBezTo>
                  <a:cubicBezTo>
                    <a:pt x="5637" y="21776"/>
                    <a:pt x="6080" y="21327"/>
                    <a:pt x="6071" y="20778"/>
                  </a:cubicBezTo>
                  <a:lnTo>
                    <a:pt x="6071" y="5939"/>
                  </a:lnTo>
                  <a:lnTo>
                    <a:pt x="6336" y="5939"/>
                  </a:lnTo>
                  <a:lnTo>
                    <a:pt x="6336" y="11465"/>
                  </a:lnTo>
                  <a:cubicBezTo>
                    <a:pt x="6336" y="11829"/>
                    <a:pt x="6630" y="12122"/>
                    <a:pt x="6993" y="12122"/>
                  </a:cubicBezTo>
                  <a:cubicBezTo>
                    <a:pt x="7355" y="12122"/>
                    <a:pt x="7649" y="11829"/>
                    <a:pt x="7649" y="11465"/>
                  </a:cubicBezTo>
                  <a:lnTo>
                    <a:pt x="7647" y="5419"/>
                  </a:lnTo>
                  <a:cubicBezTo>
                    <a:pt x="7647" y="4587"/>
                    <a:pt x="6972" y="3914"/>
                    <a:pt x="6143" y="3914"/>
                  </a:cubicBezTo>
                  <a:close/>
                </a:path>
              </a:pathLst>
            </a:custGeom>
            <a:solidFill>
              <a:srgbClr val="A1C448">
                <a:alpha val="865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4261723" y="1779112"/>
              <a:ext cx="184419" cy="524955"/>
            </a:xfrm>
            <a:custGeom>
              <a:rect b="b" l="l" r="r" t="t"/>
              <a:pathLst>
                <a:path extrusionOk="0" h="69831" w="24532">
                  <a:moveTo>
                    <a:pt x="12425" y="0"/>
                  </a:moveTo>
                  <a:cubicBezTo>
                    <a:pt x="9506" y="0"/>
                    <a:pt x="7137" y="2370"/>
                    <a:pt x="7137" y="5291"/>
                  </a:cubicBezTo>
                  <a:cubicBezTo>
                    <a:pt x="7137" y="8212"/>
                    <a:pt x="9506" y="10584"/>
                    <a:pt x="12425" y="10584"/>
                  </a:cubicBezTo>
                  <a:cubicBezTo>
                    <a:pt x="15352" y="10584"/>
                    <a:pt x="17721" y="8210"/>
                    <a:pt x="17721" y="5291"/>
                  </a:cubicBezTo>
                  <a:cubicBezTo>
                    <a:pt x="17721" y="2370"/>
                    <a:pt x="15351" y="0"/>
                    <a:pt x="12425" y="0"/>
                  </a:cubicBezTo>
                  <a:close/>
                  <a:moveTo>
                    <a:pt x="4824" y="12553"/>
                  </a:moveTo>
                  <a:cubicBezTo>
                    <a:pt x="2161" y="12553"/>
                    <a:pt x="1" y="14712"/>
                    <a:pt x="1" y="17379"/>
                  </a:cubicBezTo>
                  <a:lnTo>
                    <a:pt x="14" y="36858"/>
                  </a:lnTo>
                  <a:cubicBezTo>
                    <a:pt x="14" y="38022"/>
                    <a:pt x="958" y="38968"/>
                    <a:pt x="2119" y="38968"/>
                  </a:cubicBezTo>
                  <a:cubicBezTo>
                    <a:pt x="3280" y="38968"/>
                    <a:pt x="4225" y="38022"/>
                    <a:pt x="4225" y="36858"/>
                  </a:cubicBezTo>
                  <a:lnTo>
                    <a:pt x="4225" y="19054"/>
                  </a:lnTo>
                  <a:lnTo>
                    <a:pt x="5118" y="19054"/>
                  </a:lnTo>
                  <a:lnTo>
                    <a:pt x="5118" y="66676"/>
                  </a:lnTo>
                  <a:cubicBezTo>
                    <a:pt x="5118" y="68419"/>
                    <a:pt x="6529" y="69831"/>
                    <a:pt x="8273" y="69831"/>
                  </a:cubicBezTo>
                  <a:cubicBezTo>
                    <a:pt x="8274" y="69831"/>
                    <a:pt x="8275" y="69831"/>
                    <a:pt x="8276" y="69831"/>
                  </a:cubicBezTo>
                  <a:cubicBezTo>
                    <a:pt x="10016" y="69831"/>
                    <a:pt x="11429" y="68416"/>
                    <a:pt x="11429" y="66676"/>
                  </a:cubicBezTo>
                  <a:lnTo>
                    <a:pt x="11429" y="40597"/>
                  </a:lnTo>
                  <a:lnTo>
                    <a:pt x="13155" y="40597"/>
                  </a:lnTo>
                  <a:lnTo>
                    <a:pt x="13155" y="66668"/>
                  </a:lnTo>
                  <a:cubicBezTo>
                    <a:pt x="13155" y="68413"/>
                    <a:pt x="14569" y="69829"/>
                    <a:pt x="16315" y="69829"/>
                  </a:cubicBezTo>
                  <a:cubicBezTo>
                    <a:pt x="18055" y="69829"/>
                    <a:pt x="19470" y="68413"/>
                    <a:pt x="19470" y="66668"/>
                  </a:cubicBezTo>
                  <a:lnTo>
                    <a:pt x="19470" y="19054"/>
                  </a:lnTo>
                  <a:lnTo>
                    <a:pt x="20314" y="19054"/>
                  </a:lnTo>
                  <a:lnTo>
                    <a:pt x="20314" y="36787"/>
                  </a:lnTo>
                  <a:cubicBezTo>
                    <a:pt x="20314" y="37951"/>
                    <a:pt x="21259" y="38895"/>
                    <a:pt x="22423" y="38895"/>
                  </a:cubicBezTo>
                  <a:cubicBezTo>
                    <a:pt x="23587" y="38895"/>
                    <a:pt x="24531" y="37951"/>
                    <a:pt x="24530" y="36787"/>
                  </a:cubicBezTo>
                  <a:lnTo>
                    <a:pt x="24517" y="17379"/>
                  </a:lnTo>
                  <a:cubicBezTo>
                    <a:pt x="24517" y="14712"/>
                    <a:pt x="22355" y="12553"/>
                    <a:pt x="19691" y="12553"/>
                  </a:cubicBez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25"/>
          <p:cNvSpPr/>
          <p:nvPr/>
        </p:nvSpPr>
        <p:spPr>
          <a:xfrm>
            <a:off x="7368095" y="3965694"/>
            <a:ext cx="477300" cy="477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5"/>
          <p:cNvSpPr txBox="1"/>
          <p:nvPr>
            <p:ph idx="4" type="subTitle"/>
          </p:nvPr>
        </p:nvSpPr>
        <p:spPr>
          <a:xfrm>
            <a:off x="7311000" y="4043394"/>
            <a:ext cx="6078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rPr>
              <a:t>1000</a:t>
            </a:r>
            <a:endParaRPr>
              <a:solidFill>
                <a:srgbClr val="FFFFFF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10" name="Google Shape;310;p25"/>
          <p:cNvSpPr txBox="1"/>
          <p:nvPr/>
        </p:nvSpPr>
        <p:spPr>
          <a:xfrm>
            <a:off x="5546050" y="44916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Im</a:t>
            </a:r>
            <a:r>
              <a:rPr b="1" i="1" lang="en" sz="10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pact environnemental annuel</a:t>
            </a:r>
            <a:r>
              <a:rPr b="1" i="1"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i="1"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de</a:t>
            </a:r>
            <a:endParaRPr i="1" sz="10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E06666"/>
                </a:solidFill>
                <a:latin typeface="Oxygen Light"/>
                <a:ea typeface="Oxygen Light"/>
                <a:cs typeface="Oxygen Light"/>
                <a:sym typeface="Oxygen Light"/>
              </a:rPr>
              <a:t> </a:t>
            </a:r>
            <a:r>
              <a:rPr b="1" i="1" lang="en" sz="1000">
                <a:solidFill>
                  <a:srgbClr val="E06666"/>
                </a:solidFill>
                <a:latin typeface="Oxygen"/>
                <a:ea typeface="Oxygen"/>
                <a:cs typeface="Oxygen"/>
                <a:sym typeface="Oxygen"/>
              </a:rPr>
              <a:t>1000 habitants</a:t>
            </a:r>
            <a:r>
              <a:rPr b="1" i="1"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i="1"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européens</a:t>
            </a:r>
            <a:endParaRPr/>
          </a:p>
        </p:txBody>
      </p:sp>
      <p:sp>
        <p:nvSpPr>
          <p:cNvPr id="311" name="Google Shape;311;p25"/>
          <p:cNvSpPr txBox="1"/>
          <p:nvPr/>
        </p:nvSpPr>
        <p:spPr>
          <a:xfrm>
            <a:off x="7277800" y="216650"/>
            <a:ext cx="2039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</a:rPr>
              <a:t>https://agribalyse.ademe.fr/</a:t>
            </a:r>
            <a:endParaRPr sz="1100">
              <a:solidFill>
                <a:schemeClr val="accent1"/>
              </a:solidFill>
            </a:endParaRPr>
          </a:p>
        </p:txBody>
      </p:sp>
      <p:sp>
        <p:nvSpPr>
          <p:cNvPr id="312" name="Google Shape;3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6"/>
          <p:cNvSpPr txBox="1"/>
          <p:nvPr>
            <p:ph type="ctrTitle"/>
          </p:nvPr>
        </p:nvSpPr>
        <p:spPr>
          <a:xfrm>
            <a:off x="1870200" y="2127525"/>
            <a:ext cx="5403600" cy="25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Regressor</a:t>
            </a:r>
            <a:endParaRPr/>
          </a:p>
        </p:txBody>
      </p:sp>
      <p:sp>
        <p:nvSpPr>
          <p:cNvPr id="318" name="Google Shape;318;p26"/>
          <p:cNvSpPr txBox="1"/>
          <p:nvPr>
            <p:ph idx="1" type="subTitle"/>
          </p:nvPr>
        </p:nvSpPr>
        <p:spPr>
          <a:xfrm>
            <a:off x="3796875" y="2485700"/>
            <a:ext cx="1670100" cy="51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score on train: 0.</a:t>
            </a:r>
            <a:r>
              <a:rPr lang="en"/>
              <a:t>86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R2 score on test: 0.85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19" name="Google Shape;3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6"/>
          <p:cNvSpPr txBox="1"/>
          <p:nvPr>
            <p:ph idx="2" type="title"/>
          </p:nvPr>
        </p:nvSpPr>
        <p:spPr>
          <a:xfrm>
            <a:off x="2933850" y="1361375"/>
            <a:ext cx="32763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modèle</a:t>
            </a:r>
            <a:endParaRPr/>
          </a:p>
        </p:txBody>
      </p:sp>
      <p:pic>
        <p:nvPicPr>
          <p:cNvPr id="321" name="Google Shape;32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6"/>
          <p:cNvSpPr/>
          <p:nvPr/>
        </p:nvSpPr>
        <p:spPr>
          <a:xfrm>
            <a:off x="5871150" y="1283075"/>
            <a:ext cx="541765" cy="518705"/>
          </a:xfrm>
          <a:custGeom>
            <a:rect b="b" l="l" r="r" t="t"/>
            <a:pathLst>
              <a:path extrusionOk="0" h="11674" w="12193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"/>
          <p:cNvSpPr txBox="1"/>
          <p:nvPr>
            <p:ph type="ctrTitle"/>
          </p:nvPr>
        </p:nvSpPr>
        <p:spPr>
          <a:xfrm>
            <a:off x="3104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pipeline</a:t>
            </a:r>
            <a:endParaRPr/>
          </a:p>
        </p:txBody>
      </p:sp>
      <p:cxnSp>
        <p:nvCxnSpPr>
          <p:cNvPr id="334" name="Google Shape;334;p27"/>
          <p:cNvCxnSpPr/>
          <p:nvPr/>
        </p:nvCxnSpPr>
        <p:spPr>
          <a:xfrm>
            <a:off x="2523022" y="695425"/>
            <a:ext cx="66630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5" name="Google Shape;335;p27"/>
          <p:cNvGrpSpPr/>
          <p:nvPr/>
        </p:nvGrpSpPr>
        <p:grpSpPr>
          <a:xfrm>
            <a:off x="3666823" y="1712927"/>
            <a:ext cx="979352" cy="1589329"/>
            <a:chOff x="3781123" y="1688077"/>
            <a:chExt cx="979352" cy="1589329"/>
          </a:xfrm>
        </p:grpSpPr>
        <p:sp>
          <p:nvSpPr>
            <p:cNvPr id="336" name="Google Shape;336;p27"/>
            <p:cNvSpPr/>
            <p:nvPr/>
          </p:nvSpPr>
          <p:spPr>
            <a:xfrm>
              <a:off x="3781123" y="2790506"/>
              <a:ext cx="487200" cy="48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7" name="Google Shape;337;p27"/>
            <p:cNvGrpSpPr/>
            <p:nvPr/>
          </p:nvGrpSpPr>
          <p:grpSpPr>
            <a:xfrm>
              <a:off x="3781164" y="1688077"/>
              <a:ext cx="979311" cy="1104949"/>
              <a:chOff x="3781164" y="1688077"/>
              <a:chExt cx="979311" cy="1104949"/>
            </a:xfrm>
          </p:grpSpPr>
          <p:sp>
            <p:nvSpPr>
              <p:cNvPr id="338" name="Google Shape;338;p27"/>
              <p:cNvSpPr/>
              <p:nvPr/>
            </p:nvSpPr>
            <p:spPr>
              <a:xfrm>
                <a:off x="4016925" y="1897800"/>
                <a:ext cx="15525" cy="895226"/>
              </a:xfrm>
              <a:custGeom>
                <a:rect b="b" l="l" r="r" t="t"/>
                <a:pathLst>
                  <a:path extrusionOk="0" h="49460" w="832">
                    <a:moveTo>
                      <a:pt x="0" y="1"/>
                    </a:moveTo>
                    <a:lnTo>
                      <a:pt x="0" y="49460"/>
                    </a:lnTo>
                    <a:lnTo>
                      <a:pt x="832" y="49460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7"/>
              <p:cNvSpPr/>
              <p:nvPr/>
            </p:nvSpPr>
            <p:spPr>
              <a:xfrm>
                <a:off x="3781164" y="1824775"/>
                <a:ext cx="979311" cy="225404"/>
              </a:xfrm>
              <a:custGeom>
                <a:rect b="b" l="l" r="r" t="t"/>
                <a:pathLst>
                  <a:path extrusionOk="0" h="12065" w="40181">
                    <a:moveTo>
                      <a:pt x="0" y="0"/>
                    </a:moveTo>
                    <a:lnTo>
                      <a:pt x="0" y="12065"/>
                    </a:lnTo>
                    <a:lnTo>
                      <a:pt x="40181" y="12065"/>
                    </a:lnTo>
                    <a:lnTo>
                      <a:pt x="4018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7"/>
              <p:cNvSpPr/>
              <p:nvPr/>
            </p:nvSpPr>
            <p:spPr>
              <a:xfrm>
                <a:off x="3936445" y="1857042"/>
                <a:ext cx="176526" cy="160838"/>
              </a:xfrm>
              <a:custGeom>
                <a:rect b="b" l="l" r="r" t="t"/>
                <a:pathLst>
                  <a:path extrusionOk="0" h="8609" w="9450">
                    <a:moveTo>
                      <a:pt x="4724" y="1"/>
                    </a:moveTo>
                    <a:cubicBezTo>
                      <a:pt x="3623" y="1"/>
                      <a:pt x="2521" y="421"/>
                      <a:pt x="1681" y="1261"/>
                    </a:cubicBezTo>
                    <a:cubicBezTo>
                      <a:pt x="1" y="2941"/>
                      <a:pt x="1" y="5666"/>
                      <a:pt x="1681" y="7349"/>
                    </a:cubicBezTo>
                    <a:cubicBezTo>
                      <a:pt x="2521" y="8189"/>
                      <a:pt x="3623" y="8609"/>
                      <a:pt x="4724" y="8609"/>
                    </a:cubicBezTo>
                    <a:cubicBezTo>
                      <a:pt x="5826" y="8609"/>
                      <a:pt x="6928" y="8189"/>
                      <a:pt x="7769" y="7349"/>
                    </a:cubicBezTo>
                    <a:cubicBezTo>
                      <a:pt x="9449" y="5666"/>
                      <a:pt x="9449" y="2941"/>
                      <a:pt x="7769" y="1261"/>
                    </a:cubicBezTo>
                    <a:cubicBezTo>
                      <a:pt x="6928" y="421"/>
                      <a:pt x="5826" y="1"/>
                      <a:pt x="4724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7"/>
              <p:cNvSpPr/>
              <p:nvPr/>
            </p:nvSpPr>
            <p:spPr>
              <a:xfrm>
                <a:off x="3987703" y="1900423"/>
                <a:ext cx="74048" cy="74057"/>
              </a:xfrm>
              <a:custGeom>
                <a:rect b="b" l="l" r="r" t="t"/>
                <a:pathLst>
                  <a:path extrusionOk="0" h="3964" w="3964">
                    <a:moveTo>
                      <a:pt x="1983" y="1"/>
                    </a:moveTo>
                    <a:cubicBezTo>
                      <a:pt x="889" y="1"/>
                      <a:pt x="1" y="889"/>
                      <a:pt x="1" y="1983"/>
                    </a:cubicBezTo>
                    <a:cubicBezTo>
                      <a:pt x="1" y="3077"/>
                      <a:pt x="889" y="3963"/>
                      <a:pt x="1983" y="3963"/>
                    </a:cubicBezTo>
                    <a:cubicBezTo>
                      <a:pt x="3077" y="3963"/>
                      <a:pt x="3963" y="3077"/>
                      <a:pt x="3963" y="1983"/>
                    </a:cubicBezTo>
                    <a:cubicBezTo>
                      <a:pt x="3963" y="889"/>
                      <a:pt x="3077" y="1"/>
                      <a:pt x="198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7"/>
              <p:cNvSpPr/>
              <p:nvPr/>
            </p:nvSpPr>
            <p:spPr>
              <a:xfrm>
                <a:off x="3967211" y="1688077"/>
                <a:ext cx="114994" cy="99615"/>
              </a:xfrm>
              <a:custGeom>
                <a:rect b="b" l="l" r="r" t="t"/>
                <a:pathLst>
                  <a:path extrusionOk="0" h="5332" w="6156">
                    <a:moveTo>
                      <a:pt x="0" y="0"/>
                    </a:moveTo>
                    <a:lnTo>
                      <a:pt x="3078" y="5332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43" name="Google Shape;343;p27"/>
          <p:cNvGrpSpPr/>
          <p:nvPr/>
        </p:nvGrpSpPr>
        <p:grpSpPr>
          <a:xfrm>
            <a:off x="2687548" y="1712927"/>
            <a:ext cx="979301" cy="2392397"/>
            <a:chOff x="3030448" y="1688077"/>
            <a:chExt cx="979301" cy="2392397"/>
          </a:xfrm>
        </p:grpSpPr>
        <p:grpSp>
          <p:nvGrpSpPr>
            <p:cNvPr id="344" name="Google Shape;344;p27"/>
            <p:cNvGrpSpPr/>
            <p:nvPr/>
          </p:nvGrpSpPr>
          <p:grpSpPr>
            <a:xfrm>
              <a:off x="3030639" y="1688077"/>
              <a:ext cx="979111" cy="1905476"/>
              <a:chOff x="3030639" y="1688077"/>
              <a:chExt cx="979111" cy="1905476"/>
            </a:xfrm>
          </p:grpSpPr>
          <p:sp>
            <p:nvSpPr>
              <p:cNvPr id="345" name="Google Shape;345;p27"/>
              <p:cNvSpPr/>
              <p:nvPr/>
            </p:nvSpPr>
            <p:spPr>
              <a:xfrm>
                <a:off x="3266348" y="1897800"/>
                <a:ext cx="15575" cy="1695753"/>
              </a:xfrm>
              <a:custGeom>
                <a:rect b="b" l="l" r="r" t="t"/>
                <a:pathLst>
                  <a:path extrusionOk="0" h="98921" w="835">
                    <a:moveTo>
                      <a:pt x="1" y="1"/>
                    </a:moveTo>
                    <a:lnTo>
                      <a:pt x="1" y="98921"/>
                    </a:lnTo>
                    <a:lnTo>
                      <a:pt x="835" y="98921"/>
                    </a:lnTo>
                    <a:lnTo>
                      <a:pt x="835" y="1"/>
                    </a:ln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7"/>
              <p:cNvSpPr/>
              <p:nvPr/>
            </p:nvSpPr>
            <p:spPr>
              <a:xfrm>
                <a:off x="3030639" y="1824775"/>
                <a:ext cx="979111" cy="225404"/>
              </a:xfrm>
              <a:custGeom>
                <a:rect b="b" l="l" r="r" t="t"/>
                <a:pathLst>
                  <a:path extrusionOk="0" h="12065" w="40181">
                    <a:moveTo>
                      <a:pt x="0" y="0"/>
                    </a:moveTo>
                    <a:lnTo>
                      <a:pt x="0" y="12065"/>
                    </a:lnTo>
                    <a:lnTo>
                      <a:pt x="40180" y="12065"/>
                    </a:lnTo>
                    <a:lnTo>
                      <a:pt x="40180" y="0"/>
                    </a:ln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7"/>
              <p:cNvSpPr/>
              <p:nvPr/>
            </p:nvSpPr>
            <p:spPr>
              <a:xfrm>
                <a:off x="3185883" y="1857042"/>
                <a:ext cx="176526" cy="160838"/>
              </a:xfrm>
              <a:custGeom>
                <a:rect b="b" l="l" r="r" t="t"/>
                <a:pathLst>
                  <a:path extrusionOk="0" h="8609" w="9450">
                    <a:moveTo>
                      <a:pt x="4725" y="1"/>
                    </a:moveTo>
                    <a:cubicBezTo>
                      <a:pt x="3624" y="1"/>
                      <a:pt x="2522" y="421"/>
                      <a:pt x="1681" y="1261"/>
                    </a:cubicBezTo>
                    <a:cubicBezTo>
                      <a:pt x="0" y="2941"/>
                      <a:pt x="0" y="5666"/>
                      <a:pt x="1681" y="7349"/>
                    </a:cubicBezTo>
                    <a:cubicBezTo>
                      <a:pt x="2522" y="8189"/>
                      <a:pt x="3624" y="8609"/>
                      <a:pt x="4725" y="8609"/>
                    </a:cubicBezTo>
                    <a:cubicBezTo>
                      <a:pt x="5827" y="8609"/>
                      <a:pt x="6928" y="8189"/>
                      <a:pt x="7769" y="7349"/>
                    </a:cubicBezTo>
                    <a:cubicBezTo>
                      <a:pt x="9449" y="5666"/>
                      <a:pt x="9449" y="2941"/>
                      <a:pt x="7769" y="1261"/>
                    </a:cubicBezTo>
                    <a:cubicBezTo>
                      <a:pt x="6928" y="421"/>
                      <a:pt x="5827" y="1"/>
                      <a:pt x="4725" y="1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7"/>
              <p:cNvSpPr/>
              <p:nvPr/>
            </p:nvSpPr>
            <p:spPr>
              <a:xfrm>
                <a:off x="3237141" y="1900423"/>
                <a:ext cx="74029" cy="74057"/>
              </a:xfrm>
              <a:custGeom>
                <a:rect b="b" l="l" r="r" t="t"/>
                <a:pathLst>
                  <a:path extrusionOk="0" h="3964" w="3963">
                    <a:moveTo>
                      <a:pt x="1981" y="1"/>
                    </a:moveTo>
                    <a:cubicBezTo>
                      <a:pt x="887" y="1"/>
                      <a:pt x="0" y="889"/>
                      <a:pt x="0" y="1983"/>
                    </a:cubicBezTo>
                    <a:cubicBezTo>
                      <a:pt x="0" y="3077"/>
                      <a:pt x="887" y="3963"/>
                      <a:pt x="1981" y="3963"/>
                    </a:cubicBezTo>
                    <a:cubicBezTo>
                      <a:pt x="3075" y="3963"/>
                      <a:pt x="3963" y="3077"/>
                      <a:pt x="3963" y="1983"/>
                    </a:cubicBezTo>
                    <a:cubicBezTo>
                      <a:pt x="3963" y="889"/>
                      <a:pt x="3075" y="1"/>
                      <a:pt x="1981" y="1"/>
                    </a:cubicBez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7"/>
              <p:cNvSpPr/>
              <p:nvPr/>
            </p:nvSpPr>
            <p:spPr>
              <a:xfrm>
                <a:off x="3216630" y="1688077"/>
                <a:ext cx="115013" cy="99615"/>
              </a:xfrm>
              <a:custGeom>
                <a:rect b="b" l="l" r="r" t="t"/>
                <a:pathLst>
                  <a:path extrusionOk="0" h="5332" w="6157">
                    <a:moveTo>
                      <a:pt x="1" y="0"/>
                    </a:moveTo>
                    <a:lnTo>
                      <a:pt x="3079" y="5332"/>
                    </a:lnTo>
                    <a:lnTo>
                      <a:pt x="6157" y="0"/>
                    </a:lnTo>
                    <a:close/>
                  </a:path>
                </a:pathLst>
              </a:custGeom>
              <a:solidFill>
                <a:srgbClr val="657C2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0" name="Google Shape;350;p27"/>
            <p:cNvSpPr/>
            <p:nvPr/>
          </p:nvSpPr>
          <p:spPr>
            <a:xfrm>
              <a:off x="3030448" y="3593574"/>
              <a:ext cx="487200" cy="48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1" name="Google Shape;351;p27"/>
          <p:cNvGrpSpPr/>
          <p:nvPr/>
        </p:nvGrpSpPr>
        <p:grpSpPr>
          <a:xfrm>
            <a:off x="5625098" y="1712927"/>
            <a:ext cx="979603" cy="2155284"/>
            <a:chOff x="5282198" y="1688077"/>
            <a:chExt cx="979603" cy="2155284"/>
          </a:xfrm>
        </p:grpSpPr>
        <p:sp>
          <p:nvSpPr>
            <p:cNvPr id="352" name="Google Shape;352;p27"/>
            <p:cNvSpPr/>
            <p:nvPr/>
          </p:nvSpPr>
          <p:spPr>
            <a:xfrm>
              <a:off x="5518050" y="1897800"/>
              <a:ext cx="15550" cy="1458471"/>
            </a:xfrm>
            <a:custGeom>
              <a:rect b="b" l="l" r="r" t="t"/>
              <a:pathLst>
                <a:path extrusionOk="0" h="79351" w="833">
                  <a:moveTo>
                    <a:pt x="1" y="1"/>
                  </a:moveTo>
                  <a:lnTo>
                    <a:pt x="1" y="79350"/>
                  </a:lnTo>
                  <a:lnTo>
                    <a:pt x="832" y="79350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657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7"/>
            <p:cNvSpPr/>
            <p:nvPr/>
          </p:nvSpPr>
          <p:spPr>
            <a:xfrm>
              <a:off x="5282289" y="1824775"/>
              <a:ext cx="979512" cy="225404"/>
            </a:xfrm>
            <a:custGeom>
              <a:rect b="b" l="l" r="r" t="t"/>
              <a:pathLst>
                <a:path extrusionOk="0" h="12065" w="40181">
                  <a:moveTo>
                    <a:pt x="1" y="0"/>
                  </a:moveTo>
                  <a:lnTo>
                    <a:pt x="1" y="12065"/>
                  </a:lnTo>
                  <a:lnTo>
                    <a:pt x="40181" y="12065"/>
                  </a:lnTo>
                  <a:lnTo>
                    <a:pt x="40181" y="0"/>
                  </a:lnTo>
                  <a:close/>
                </a:path>
              </a:pathLst>
            </a:custGeom>
            <a:solidFill>
              <a:srgbClr val="657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7"/>
            <p:cNvSpPr/>
            <p:nvPr/>
          </p:nvSpPr>
          <p:spPr>
            <a:xfrm>
              <a:off x="5437589" y="1857042"/>
              <a:ext cx="176470" cy="160838"/>
            </a:xfrm>
            <a:custGeom>
              <a:rect b="b" l="l" r="r" t="t"/>
              <a:pathLst>
                <a:path extrusionOk="0" h="8609" w="9447">
                  <a:moveTo>
                    <a:pt x="4723" y="1"/>
                  </a:moveTo>
                  <a:cubicBezTo>
                    <a:pt x="3622" y="1"/>
                    <a:pt x="2521" y="421"/>
                    <a:pt x="1680" y="1261"/>
                  </a:cubicBezTo>
                  <a:cubicBezTo>
                    <a:pt x="0" y="2941"/>
                    <a:pt x="0" y="5666"/>
                    <a:pt x="1680" y="7347"/>
                  </a:cubicBezTo>
                  <a:cubicBezTo>
                    <a:pt x="2521" y="8188"/>
                    <a:pt x="3622" y="8609"/>
                    <a:pt x="4723" y="8609"/>
                  </a:cubicBezTo>
                  <a:cubicBezTo>
                    <a:pt x="5825" y="8609"/>
                    <a:pt x="6926" y="8188"/>
                    <a:pt x="7766" y="7347"/>
                  </a:cubicBezTo>
                  <a:cubicBezTo>
                    <a:pt x="9447" y="5666"/>
                    <a:pt x="9447" y="2941"/>
                    <a:pt x="7766" y="1261"/>
                  </a:cubicBezTo>
                  <a:cubicBezTo>
                    <a:pt x="6926" y="421"/>
                    <a:pt x="5825" y="1"/>
                    <a:pt x="4723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7"/>
            <p:cNvSpPr/>
            <p:nvPr/>
          </p:nvSpPr>
          <p:spPr>
            <a:xfrm>
              <a:off x="5488809" y="1900423"/>
              <a:ext cx="74029" cy="74057"/>
            </a:xfrm>
            <a:custGeom>
              <a:rect b="b" l="l" r="r" t="t"/>
              <a:pathLst>
                <a:path extrusionOk="0" h="3964" w="3963">
                  <a:moveTo>
                    <a:pt x="1980" y="1"/>
                  </a:moveTo>
                  <a:cubicBezTo>
                    <a:pt x="887" y="1"/>
                    <a:pt x="0" y="889"/>
                    <a:pt x="0" y="1983"/>
                  </a:cubicBezTo>
                  <a:cubicBezTo>
                    <a:pt x="0" y="3077"/>
                    <a:pt x="887" y="3963"/>
                    <a:pt x="1980" y="3963"/>
                  </a:cubicBezTo>
                  <a:cubicBezTo>
                    <a:pt x="3076" y="3963"/>
                    <a:pt x="3963" y="3077"/>
                    <a:pt x="3963" y="1983"/>
                  </a:cubicBezTo>
                  <a:cubicBezTo>
                    <a:pt x="3963" y="889"/>
                    <a:pt x="3076" y="1"/>
                    <a:pt x="1980" y="1"/>
                  </a:cubicBezTo>
                  <a:close/>
                </a:path>
              </a:pathLst>
            </a:custGeom>
            <a:solidFill>
              <a:srgbClr val="657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7"/>
            <p:cNvSpPr/>
            <p:nvPr/>
          </p:nvSpPr>
          <p:spPr>
            <a:xfrm>
              <a:off x="5468336" y="1688077"/>
              <a:ext cx="114975" cy="99615"/>
            </a:xfrm>
            <a:custGeom>
              <a:rect b="b" l="l" r="r" t="t"/>
              <a:pathLst>
                <a:path extrusionOk="0" h="5332" w="6155">
                  <a:moveTo>
                    <a:pt x="0" y="0"/>
                  </a:moveTo>
                  <a:lnTo>
                    <a:pt x="3076" y="5332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657C2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7"/>
            <p:cNvSpPr/>
            <p:nvPr/>
          </p:nvSpPr>
          <p:spPr>
            <a:xfrm>
              <a:off x="5282198" y="3356462"/>
              <a:ext cx="487200" cy="486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8" name="Google Shape;358;p27"/>
          <p:cNvGrpSpPr/>
          <p:nvPr/>
        </p:nvGrpSpPr>
        <p:grpSpPr>
          <a:xfrm>
            <a:off x="1331964" y="1712927"/>
            <a:ext cx="1355536" cy="1116835"/>
            <a:chOff x="1903464" y="1688077"/>
            <a:chExt cx="1355536" cy="1116835"/>
          </a:xfrm>
        </p:grpSpPr>
        <p:sp>
          <p:nvSpPr>
            <p:cNvPr id="359" name="Google Shape;359;p27"/>
            <p:cNvSpPr/>
            <p:nvPr/>
          </p:nvSpPr>
          <p:spPr>
            <a:xfrm>
              <a:off x="2471672" y="1688077"/>
              <a:ext cx="115013" cy="99615"/>
            </a:xfrm>
            <a:custGeom>
              <a:rect b="b" l="l" r="r" t="t"/>
              <a:pathLst>
                <a:path extrusionOk="0" h="5332" w="6157">
                  <a:moveTo>
                    <a:pt x="1" y="0"/>
                  </a:moveTo>
                  <a:lnTo>
                    <a:pt x="3078" y="5332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A1C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60" name="Google Shape;360;p27"/>
            <p:cNvGrpSpPr/>
            <p:nvPr/>
          </p:nvGrpSpPr>
          <p:grpSpPr>
            <a:xfrm>
              <a:off x="1903464" y="1824775"/>
              <a:ext cx="1355536" cy="980137"/>
              <a:chOff x="1903464" y="1824775"/>
              <a:chExt cx="1355536" cy="980137"/>
            </a:xfrm>
          </p:grpSpPr>
          <p:sp>
            <p:nvSpPr>
              <p:cNvPr id="361" name="Google Shape;361;p27"/>
              <p:cNvSpPr/>
              <p:nvPr/>
            </p:nvSpPr>
            <p:spPr>
              <a:xfrm>
                <a:off x="2515825" y="1897800"/>
                <a:ext cx="15550" cy="421011"/>
              </a:xfrm>
              <a:custGeom>
                <a:rect b="b" l="l" r="r" t="t"/>
                <a:pathLst>
                  <a:path extrusionOk="0" h="25267" w="833">
                    <a:moveTo>
                      <a:pt x="1" y="1"/>
                    </a:moveTo>
                    <a:lnTo>
                      <a:pt x="1" y="25267"/>
                    </a:lnTo>
                    <a:lnTo>
                      <a:pt x="832" y="25267"/>
                    </a:lnTo>
                    <a:lnTo>
                      <a:pt x="832" y="1"/>
                    </a:lnTo>
                    <a:close/>
                  </a:path>
                </a:pathLst>
              </a:custGeom>
              <a:solidFill>
                <a:srgbClr val="A1C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>
                <a:off x="2203666" y="1824775"/>
                <a:ext cx="1055334" cy="225404"/>
              </a:xfrm>
              <a:custGeom>
                <a:rect b="b" l="l" r="r" t="t"/>
                <a:pathLst>
                  <a:path extrusionOk="0" h="12065" w="44272">
                    <a:moveTo>
                      <a:pt x="0" y="0"/>
                    </a:moveTo>
                    <a:lnTo>
                      <a:pt x="0" y="12065"/>
                    </a:lnTo>
                    <a:lnTo>
                      <a:pt x="44271" y="12065"/>
                    </a:lnTo>
                    <a:lnTo>
                      <a:pt x="44271" y="0"/>
                    </a:lnTo>
                    <a:close/>
                  </a:path>
                </a:pathLst>
              </a:custGeom>
              <a:solidFill>
                <a:srgbClr val="A1C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7"/>
              <p:cNvSpPr/>
              <p:nvPr/>
            </p:nvSpPr>
            <p:spPr>
              <a:xfrm>
                <a:off x="2021820" y="1824777"/>
                <a:ext cx="126987" cy="225404"/>
              </a:xfrm>
              <a:custGeom>
                <a:rect b="b" l="l" r="r" t="t"/>
                <a:pathLst>
                  <a:path extrusionOk="0" h="12065" w="6798">
                    <a:moveTo>
                      <a:pt x="1" y="0"/>
                    </a:moveTo>
                    <a:lnTo>
                      <a:pt x="1" y="12065"/>
                    </a:lnTo>
                    <a:lnTo>
                      <a:pt x="6798" y="12065"/>
                    </a:lnTo>
                    <a:lnTo>
                      <a:pt x="6798" y="0"/>
                    </a:lnTo>
                    <a:close/>
                  </a:path>
                </a:pathLst>
              </a:custGeom>
              <a:solidFill>
                <a:srgbClr val="A1C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7"/>
              <p:cNvSpPr/>
              <p:nvPr/>
            </p:nvSpPr>
            <p:spPr>
              <a:xfrm>
                <a:off x="1903464" y="1824777"/>
                <a:ext cx="63493" cy="225404"/>
              </a:xfrm>
              <a:custGeom>
                <a:rect b="b" l="l" r="r" t="t"/>
                <a:pathLst>
                  <a:path extrusionOk="0" h="12065" w="3399">
                    <a:moveTo>
                      <a:pt x="0" y="0"/>
                    </a:moveTo>
                    <a:lnTo>
                      <a:pt x="0" y="12065"/>
                    </a:lnTo>
                    <a:lnTo>
                      <a:pt x="3398" y="12065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rgbClr val="A1C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7"/>
              <p:cNvSpPr/>
              <p:nvPr/>
            </p:nvSpPr>
            <p:spPr>
              <a:xfrm>
                <a:off x="2437151" y="1857061"/>
                <a:ext cx="172921" cy="160838"/>
              </a:xfrm>
              <a:custGeom>
                <a:rect b="b" l="l" r="r" t="t"/>
                <a:pathLst>
                  <a:path extrusionOk="0" h="8609" w="9257">
                    <a:moveTo>
                      <a:pt x="4621" y="0"/>
                    </a:moveTo>
                    <a:cubicBezTo>
                      <a:pt x="2547" y="0"/>
                      <a:pt x="721" y="1504"/>
                      <a:pt x="379" y="3617"/>
                    </a:cubicBezTo>
                    <a:cubicBezTo>
                      <a:pt x="0" y="5963"/>
                      <a:pt x="1594" y="8174"/>
                      <a:pt x="3942" y="8553"/>
                    </a:cubicBezTo>
                    <a:cubicBezTo>
                      <a:pt x="4174" y="8590"/>
                      <a:pt x="4406" y="8609"/>
                      <a:pt x="4634" y="8609"/>
                    </a:cubicBezTo>
                    <a:cubicBezTo>
                      <a:pt x="6708" y="8609"/>
                      <a:pt x="8536" y="7106"/>
                      <a:pt x="8877" y="4992"/>
                    </a:cubicBezTo>
                    <a:cubicBezTo>
                      <a:pt x="9257" y="2646"/>
                      <a:pt x="7663" y="436"/>
                      <a:pt x="5315" y="57"/>
                    </a:cubicBezTo>
                    <a:cubicBezTo>
                      <a:pt x="5082" y="19"/>
                      <a:pt x="4850" y="0"/>
                      <a:pt x="4621" y="0"/>
                    </a:cubicBezTo>
                    <a:close/>
                  </a:path>
                </a:pathLst>
              </a:custGeom>
              <a:solidFill>
                <a:srgbClr val="F9FAF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7"/>
              <p:cNvSpPr/>
              <p:nvPr/>
            </p:nvSpPr>
            <p:spPr>
              <a:xfrm>
                <a:off x="2486578" y="1900423"/>
                <a:ext cx="74029" cy="74057"/>
              </a:xfrm>
              <a:custGeom>
                <a:rect b="b" l="l" r="r" t="t"/>
                <a:pathLst>
                  <a:path extrusionOk="0" h="3964" w="3963">
                    <a:moveTo>
                      <a:pt x="1981" y="1"/>
                    </a:moveTo>
                    <a:cubicBezTo>
                      <a:pt x="887" y="1"/>
                      <a:pt x="0" y="889"/>
                      <a:pt x="0" y="1983"/>
                    </a:cubicBezTo>
                    <a:cubicBezTo>
                      <a:pt x="0" y="3077"/>
                      <a:pt x="887" y="3963"/>
                      <a:pt x="1981" y="3963"/>
                    </a:cubicBezTo>
                    <a:cubicBezTo>
                      <a:pt x="3074" y="3963"/>
                      <a:pt x="3963" y="3077"/>
                      <a:pt x="3963" y="1983"/>
                    </a:cubicBezTo>
                    <a:cubicBezTo>
                      <a:pt x="3963" y="889"/>
                      <a:pt x="3074" y="1"/>
                      <a:pt x="1981" y="1"/>
                    </a:cubicBezTo>
                    <a:close/>
                  </a:path>
                </a:pathLst>
              </a:custGeom>
              <a:solidFill>
                <a:srgbClr val="A1C44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7"/>
              <p:cNvSpPr/>
              <p:nvPr/>
            </p:nvSpPr>
            <p:spPr>
              <a:xfrm>
                <a:off x="2279948" y="2318012"/>
                <a:ext cx="487200" cy="4869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8" name="Google Shape;368;p27"/>
          <p:cNvGrpSpPr/>
          <p:nvPr/>
        </p:nvGrpSpPr>
        <p:grpSpPr>
          <a:xfrm>
            <a:off x="4645948" y="1712927"/>
            <a:ext cx="979473" cy="1103459"/>
            <a:chOff x="4531648" y="1688077"/>
            <a:chExt cx="979473" cy="1103459"/>
          </a:xfrm>
        </p:grpSpPr>
        <p:sp>
          <p:nvSpPr>
            <p:cNvPr id="369" name="Google Shape;369;p27"/>
            <p:cNvSpPr/>
            <p:nvPr/>
          </p:nvSpPr>
          <p:spPr>
            <a:xfrm>
              <a:off x="4767475" y="1897800"/>
              <a:ext cx="15575" cy="420968"/>
            </a:xfrm>
            <a:custGeom>
              <a:rect b="b" l="l" r="r" t="t"/>
              <a:pathLst>
                <a:path extrusionOk="0" h="30627" w="833">
                  <a:moveTo>
                    <a:pt x="0" y="1"/>
                  </a:moveTo>
                  <a:lnTo>
                    <a:pt x="0" y="30627"/>
                  </a:lnTo>
                  <a:lnTo>
                    <a:pt x="832" y="30627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rgbClr val="A1C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7"/>
            <p:cNvSpPr/>
            <p:nvPr/>
          </p:nvSpPr>
          <p:spPr>
            <a:xfrm>
              <a:off x="4531710" y="1824775"/>
              <a:ext cx="979412" cy="225404"/>
            </a:xfrm>
            <a:custGeom>
              <a:rect b="b" l="l" r="r" t="t"/>
              <a:pathLst>
                <a:path extrusionOk="0" h="12065" w="40181">
                  <a:moveTo>
                    <a:pt x="1" y="0"/>
                  </a:moveTo>
                  <a:lnTo>
                    <a:pt x="1" y="12065"/>
                  </a:lnTo>
                  <a:lnTo>
                    <a:pt x="40181" y="12065"/>
                  </a:lnTo>
                  <a:lnTo>
                    <a:pt x="40181" y="0"/>
                  </a:lnTo>
                  <a:close/>
                </a:path>
              </a:pathLst>
            </a:custGeom>
            <a:solidFill>
              <a:srgbClr val="A1C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7"/>
            <p:cNvSpPr/>
            <p:nvPr/>
          </p:nvSpPr>
          <p:spPr>
            <a:xfrm>
              <a:off x="4687008" y="1857042"/>
              <a:ext cx="176526" cy="160838"/>
            </a:xfrm>
            <a:custGeom>
              <a:rect b="b" l="l" r="r" t="t"/>
              <a:pathLst>
                <a:path extrusionOk="0" h="8609" w="9450">
                  <a:moveTo>
                    <a:pt x="4724" y="1"/>
                  </a:moveTo>
                  <a:cubicBezTo>
                    <a:pt x="3623" y="1"/>
                    <a:pt x="2521" y="421"/>
                    <a:pt x="1681" y="1261"/>
                  </a:cubicBezTo>
                  <a:cubicBezTo>
                    <a:pt x="1" y="2941"/>
                    <a:pt x="1" y="5666"/>
                    <a:pt x="1681" y="7349"/>
                  </a:cubicBezTo>
                  <a:cubicBezTo>
                    <a:pt x="2521" y="8189"/>
                    <a:pt x="3623" y="8609"/>
                    <a:pt x="4724" y="8609"/>
                  </a:cubicBezTo>
                  <a:cubicBezTo>
                    <a:pt x="5826" y="8609"/>
                    <a:pt x="6927" y="8189"/>
                    <a:pt x="7767" y="7349"/>
                  </a:cubicBezTo>
                  <a:cubicBezTo>
                    <a:pt x="9449" y="5666"/>
                    <a:pt x="9449" y="2941"/>
                    <a:pt x="7767" y="1261"/>
                  </a:cubicBezTo>
                  <a:cubicBezTo>
                    <a:pt x="6927" y="421"/>
                    <a:pt x="5826" y="1"/>
                    <a:pt x="4724" y="1"/>
                  </a:cubicBezTo>
                  <a:close/>
                </a:path>
              </a:pathLst>
            </a:custGeom>
            <a:solidFill>
              <a:srgbClr val="F9F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7"/>
            <p:cNvSpPr/>
            <p:nvPr/>
          </p:nvSpPr>
          <p:spPr>
            <a:xfrm>
              <a:off x="4738247" y="1900423"/>
              <a:ext cx="74029" cy="74057"/>
            </a:xfrm>
            <a:custGeom>
              <a:rect b="b" l="l" r="r" t="t"/>
              <a:pathLst>
                <a:path extrusionOk="0" h="3964" w="3963">
                  <a:moveTo>
                    <a:pt x="1982" y="1"/>
                  </a:moveTo>
                  <a:cubicBezTo>
                    <a:pt x="888" y="1"/>
                    <a:pt x="0" y="889"/>
                    <a:pt x="0" y="1983"/>
                  </a:cubicBezTo>
                  <a:cubicBezTo>
                    <a:pt x="0" y="3077"/>
                    <a:pt x="888" y="3963"/>
                    <a:pt x="1982" y="3963"/>
                  </a:cubicBezTo>
                  <a:cubicBezTo>
                    <a:pt x="3076" y="3963"/>
                    <a:pt x="3962" y="3077"/>
                    <a:pt x="3962" y="1983"/>
                  </a:cubicBezTo>
                  <a:cubicBezTo>
                    <a:pt x="3962" y="889"/>
                    <a:pt x="3076" y="1"/>
                    <a:pt x="1982" y="1"/>
                  </a:cubicBezTo>
                  <a:close/>
                </a:path>
              </a:pathLst>
            </a:custGeom>
            <a:solidFill>
              <a:srgbClr val="A1C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7"/>
            <p:cNvSpPr/>
            <p:nvPr/>
          </p:nvSpPr>
          <p:spPr>
            <a:xfrm>
              <a:off x="4717176" y="1688077"/>
              <a:ext cx="114994" cy="99615"/>
            </a:xfrm>
            <a:custGeom>
              <a:rect b="b" l="l" r="r" t="t"/>
              <a:pathLst>
                <a:path extrusionOk="0" h="5332" w="6156">
                  <a:moveTo>
                    <a:pt x="0" y="0"/>
                  </a:moveTo>
                  <a:lnTo>
                    <a:pt x="3078" y="5332"/>
                  </a:lnTo>
                  <a:lnTo>
                    <a:pt x="6156" y="0"/>
                  </a:lnTo>
                  <a:close/>
                </a:path>
              </a:pathLst>
            </a:custGeom>
            <a:solidFill>
              <a:srgbClr val="A1C44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7"/>
            <p:cNvSpPr/>
            <p:nvPr/>
          </p:nvSpPr>
          <p:spPr>
            <a:xfrm>
              <a:off x="4531648" y="2304637"/>
              <a:ext cx="487200" cy="48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27"/>
          <p:cNvGrpSpPr/>
          <p:nvPr/>
        </p:nvGrpSpPr>
        <p:grpSpPr>
          <a:xfrm>
            <a:off x="6604346" y="1712927"/>
            <a:ext cx="1207699" cy="1430434"/>
            <a:chOff x="6032846" y="1688077"/>
            <a:chExt cx="1207699" cy="1430434"/>
          </a:xfrm>
        </p:grpSpPr>
        <p:sp>
          <p:nvSpPr>
            <p:cNvPr id="376" name="Google Shape;376;p27"/>
            <p:cNvSpPr/>
            <p:nvPr/>
          </p:nvSpPr>
          <p:spPr>
            <a:xfrm>
              <a:off x="6268600" y="1897800"/>
              <a:ext cx="15575" cy="733739"/>
            </a:xfrm>
            <a:custGeom>
              <a:rect b="b" l="l" r="r" t="t"/>
              <a:pathLst>
                <a:path extrusionOk="0" h="49460" w="833">
                  <a:moveTo>
                    <a:pt x="1" y="1"/>
                  </a:moveTo>
                  <a:lnTo>
                    <a:pt x="1" y="49460"/>
                  </a:lnTo>
                  <a:lnTo>
                    <a:pt x="832" y="49460"/>
                  </a:lnTo>
                  <a:lnTo>
                    <a:pt x="83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6032846" y="1762060"/>
              <a:ext cx="1207699" cy="350820"/>
            </a:xfrm>
            <a:custGeom>
              <a:rect b="b" l="l" r="r" t="t"/>
              <a:pathLst>
                <a:path extrusionOk="0" h="18778" w="64652">
                  <a:moveTo>
                    <a:pt x="43514" y="0"/>
                  </a:moveTo>
                  <a:lnTo>
                    <a:pt x="43514" y="3357"/>
                  </a:lnTo>
                  <a:lnTo>
                    <a:pt x="1" y="3357"/>
                  </a:lnTo>
                  <a:lnTo>
                    <a:pt x="1" y="15424"/>
                  </a:lnTo>
                  <a:lnTo>
                    <a:pt x="43514" y="15424"/>
                  </a:lnTo>
                  <a:lnTo>
                    <a:pt x="43514" y="18777"/>
                  </a:lnTo>
                  <a:lnTo>
                    <a:pt x="64651" y="9391"/>
                  </a:lnTo>
                  <a:lnTo>
                    <a:pt x="435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7"/>
            <p:cNvSpPr/>
            <p:nvPr/>
          </p:nvSpPr>
          <p:spPr>
            <a:xfrm>
              <a:off x="6188114" y="1857042"/>
              <a:ext cx="176507" cy="160838"/>
            </a:xfrm>
            <a:custGeom>
              <a:rect b="b" l="l" r="r" t="t"/>
              <a:pathLst>
                <a:path extrusionOk="0" h="8609" w="9449">
                  <a:moveTo>
                    <a:pt x="4725" y="1"/>
                  </a:moveTo>
                  <a:cubicBezTo>
                    <a:pt x="3624" y="1"/>
                    <a:pt x="2522" y="421"/>
                    <a:pt x="1681" y="1261"/>
                  </a:cubicBezTo>
                  <a:cubicBezTo>
                    <a:pt x="0" y="2941"/>
                    <a:pt x="0" y="5666"/>
                    <a:pt x="1681" y="7349"/>
                  </a:cubicBezTo>
                  <a:cubicBezTo>
                    <a:pt x="2522" y="8189"/>
                    <a:pt x="3624" y="8609"/>
                    <a:pt x="4725" y="8609"/>
                  </a:cubicBezTo>
                  <a:cubicBezTo>
                    <a:pt x="5827" y="8609"/>
                    <a:pt x="6928" y="8189"/>
                    <a:pt x="7769" y="7349"/>
                  </a:cubicBezTo>
                  <a:cubicBezTo>
                    <a:pt x="9449" y="5666"/>
                    <a:pt x="9449" y="2941"/>
                    <a:pt x="7769" y="1261"/>
                  </a:cubicBezTo>
                  <a:cubicBezTo>
                    <a:pt x="6928" y="421"/>
                    <a:pt x="5827" y="1"/>
                    <a:pt x="47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7"/>
            <p:cNvSpPr/>
            <p:nvPr/>
          </p:nvSpPr>
          <p:spPr>
            <a:xfrm>
              <a:off x="6239372" y="1900423"/>
              <a:ext cx="74029" cy="74057"/>
            </a:xfrm>
            <a:custGeom>
              <a:rect b="b" l="l" r="r" t="t"/>
              <a:pathLst>
                <a:path extrusionOk="0" h="3964" w="3963">
                  <a:moveTo>
                    <a:pt x="1981" y="1"/>
                  </a:moveTo>
                  <a:cubicBezTo>
                    <a:pt x="887" y="1"/>
                    <a:pt x="0" y="889"/>
                    <a:pt x="0" y="1983"/>
                  </a:cubicBezTo>
                  <a:cubicBezTo>
                    <a:pt x="0" y="3077"/>
                    <a:pt x="887" y="3963"/>
                    <a:pt x="1981" y="3963"/>
                  </a:cubicBezTo>
                  <a:cubicBezTo>
                    <a:pt x="3075" y="3963"/>
                    <a:pt x="3963" y="3077"/>
                    <a:pt x="3963" y="1983"/>
                  </a:cubicBezTo>
                  <a:cubicBezTo>
                    <a:pt x="3963" y="889"/>
                    <a:pt x="3075" y="1"/>
                    <a:pt x="19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7"/>
            <p:cNvSpPr/>
            <p:nvPr/>
          </p:nvSpPr>
          <p:spPr>
            <a:xfrm>
              <a:off x="6215162" y="1688077"/>
              <a:ext cx="115013" cy="99615"/>
            </a:xfrm>
            <a:custGeom>
              <a:rect b="b" l="l" r="r" t="t"/>
              <a:pathLst>
                <a:path extrusionOk="0" h="5332" w="6157">
                  <a:moveTo>
                    <a:pt x="1" y="0"/>
                  </a:moveTo>
                  <a:lnTo>
                    <a:pt x="3079" y="5332"/>
                  </a:lnTo>
                  <a:lnTo>
                    <a:pt x="615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7"/>
            <p:cNvSpPr/>
            <p:nvPr/>
          </p:nvSpPr>
          <p:spPr>
            <a:xfrm>
              <a:off x="6032898" y="2631612"/>
              <a:ext cx="487200" cy="486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2" name="Google Shape;382;p27"/>
          <p:cNvGrpSpPr/>
          <p:nvPr/>
        </p:nvGrpSpPr>
        <p:grpSpPr>
          <a:xfrm>
            <a:off x="6697909" y="2758795"/>
            <a:ext cx="299868" cy="300657"/>
            <a:chOff x="-61783350" y="3743950"/>
            <a:chExt cx="316650" cy="317450"/>
          </a:xfrm>
        </p:grpSpPr>
        <p:sp>
          <p:nvSpPr>
            <p:cNvPr id="383" name="Google Shape;383;p27"/>
            <p:cNvSpPr/>
            <p:nvPr/>
          </p:nvSpPr>
          <p:spPr>
            <a:xfrm>
              <a:off x="-61783350" y="3743950"/>
              <a:ext cx="316650" cy="317450"/>
            </a:xfrm>
            <a:custGeom>
              <a:rect b="b" l="l" r="r" t="t"/>
              <a:pathLst>
                <a:path extrusionOk="0" h="12698" w="12666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7"/>
            <p:cNvSpPr/>
            <p:nvPr/>
          </p:nvSpPr>
          <p:spPr>
            <a:xfrm>
              <a:off x="-61739225" y="3833750"/>
              <a:ext cx="272525" cy="149675"/>
            </a:xfrm>
            <a:custGeom>
              <a:rect b="b" l="l" r="r" t="t"/>
              <a:pathLst>
                <a:path extrusionOk="0" h="5987" w="10901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7"/>
          <p:cNvSpPr txBox="1"/>
          <p:nvPr>
            <p:ph idx="4294967295" type="ctrTitle"/>
          </p:nvPr>
        </p:nvSpPr>
        <p:spPr>
          <a:xfrm>
            <a:off x="1348175" y="1306975"/>
            <a:ext cx="12078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Exploration</a:t>
            </a:r>
            <a:endParaRPr sz="1200"/>
          </a:p>
        </p:txBody>
      </p:sp>
      <p:sp>
        <p:nvSpPr>
          <p:cNvPr id="386" name="Google Shape;386;p27"/>
          <p:cNvSpPr txBox="1"/>
          <p:nvPr>
            <p:ph idx="4294967295" type="ctrTitle"/>
          </p:nvPr>
        </p:nvSpPr>
        <p:spPr>
          <a:xfrm>
            <a:off x="2479725" y="1129375"/>
            <a:ext cx="9792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Nettoyage</a:t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Merge</a:t>
            </a:r>
            <a:endParaRPr sz="1200"/>
          </a:p>
        </p:txBody>
      </p:sp>
      <p:sp>
        <p:nvSpPr>
          <p:cNvPr id="387" name="Google Shape;387;p27"/>
          <p:cNvSpPr txBox="1"/>
          <p:nvPr>
            <p:ph idx="4294967295" type="ctrTitle"/>
          </p:nvPr>
        </p:nvSpPr>
        <p:spPr>
          <a:xfrm>
            <a:off x="4314450" y="1129375"/>
            <a:ext cx="11502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Réduction de dimensions</a:t>
            </a:r>
            <a:endParaRPr sz="1200"/>
          </a:p>
        </p:txBody>
      </p:sp>
      <p:sp>
        <p:nvSpPr>
          <p:cNvPr id="388" name="Google Shape;388;p27"/>
          <p:cNvSpPr txBox="1"/>
          <p:nvPr>
            <p:ph idx="4294967295" type="ctrTitle"/>
          </p:nvPr>
        </p:nvSpPr>
        <p:spPr>
          <a:xfrm>
            <a:off x="3270200" y="1027081"/>
            <a:ext cx="1207800" cy="6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Création de nouvelles features</a:t>
            </a:r>
            <a:endParaRPr sz="1200"/>
          </a:p>
        </p:txBody>
      </p:sp>
      <p:sp>
        <p:nvSpPr>
          <p:cNvPr id="389" name="Google Shape;389;p27"/>
          <p:cNvSpPr txBox="1"/>
          <p:nvPr>
            <p:ph idx="4294967295" type="ctrTitle"/>
          </p:nvPr>
        </p:nvSpPr>
        <p:spPr>
          <a:xfrm>
            <a:off x="5270900" y="1145725"/>
            <a:ext cx="12762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Entraînement du modèle</a:t>
            </a:r>
            <a:endParaRPr sz="1200"/>
          </a:p>
        </p:txBody>
      </p:sp>
      <p:sp>
        <p:nvSpPr>
          <p:cNvPr id="390" name="Google Shape;390;p27"/>
          <p:cNvSpPr txBox="1"/>
          <p:nvPr>
            <p:ph idx="4294967295" type="ctrTitle"/>
          </p:nvPr>
        </p:nvSpPr>
        <p:spPr>
          <a:xfrm>
            <a:off x="6471400" y="1162825"/>
            <a:ext cx="10626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Evaluation du modèle</a:t>
            </a:r>
            <a:endParaRPr sz="1200"/>
          </a:p>
        </p:txBody>
      </p:sp>
      <p:sp>
        <p:nvSpPr>
          <p:cNvPr id="391" name="Google Shape;391;p27"/>
          <p:cNvSpPr txBox="1"/>
          <p:nvPr/>
        </p:nvSpPr>
        <p:spPr>
          <a:xfrm>
            <a:off x="1489175" y="2830775"/>
            <a:ext cx="9258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3 datasets: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Ingrédients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Synthèse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Etapes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392" name="Google Shape;392;p27"/>
          <p:cNvSpPr/>
          <p:nvPr/>
        </p:nvSpPr>
        <p:spPr>
          <a:xfrm>
            <a:off x="-85152" y="3489499"/>
            <a:ext cx="1751100" cy="17511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7"/>
          <p:cNvSpPr txBox="1"/>
          <p:nvPr/>
        </p:nvSpPr>
        <p:spPr>
          <a:xfrm>
            <a:off x="2468375" y="4105375"/>
            <a:ext cx="925800" cy="9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Format des datasets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Ingrédients uniques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394" name="Google Shape;394;p27"/>
          <p:cNvSpPr txBox="1"/>
          <p:nvPr/>
        </p:nvSpPr>
        <p:spPr>
          <a:xfrm>
            <a:off x="3447500" y="3379900"/>
            <a:ext cx="9258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Ajout de max et min EF score par ingrédient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395" name="Google Shape;395;p27"/>
          <p:cNvSpPr txBox="1"/>
          <p:nvPr/>
        </p:nvSpPr>
        <p:spPr>
          <a:xfrm>
            <a:off x="4436141" y="2830787"/>
            <a:ext cx="9258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Oxygen Light"/>
                <a:ea typeface="Oxygen Light"/>
                <a:cs typeface="Oxygen Light"/>
                <a:sym typeface="Oxygen Light"/>
              </a:rPr>
              <a:t>Truncated SVD</a:t>
            </a:r>
            <a:endParaRPr i="1" sz="11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396" name="Google Shape;396;p27"/>
          <p:cNvSpPr txBox="1"/>
          <p:nvPr/>
        </p:nvSpPr>
        <p:spPr>
          <a:xfrm>
            <a:off x="5405825" y="3868300"/>
            <a:ext cx="925800" cy="11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Linear Regressor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Random Forest Regressor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397" name="Google Shape;397;p27"/>
          <p:cNvSpPr txBox="1"/>
          <p:nvPr/>
        </p:nvSpPr>
        <p:spPr>
          <a:xfrm>
            <a:off x="6331625" y="3143350"/>
            <a:ext cx="1276200" cy="13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Oxygen Light"/>
                <a:ea typeface="Oxygen Light"/>
                <a:cs typeface="Oxygen Light"/>
                <a:sym typeface="Oxygen Light"/>
              </a:rPr>
              <a:t>Test Hyperparamètres</a:t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Oxygen Light"/>
              <a:ea typeface="Oxygen Light"/>
              <a:cs typeface="Oxygen Light"/>
              <a:sym typeface="Oxygen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R2 score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Train: 0.86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Oxygen"/>
                <a:ea typeface="Oxygen"/>
                <a:cs typeface="Oxygen"/>
                <a:sym typeface="Oxygen"/>
              </a:rPr>
              <a:t>Test:0.85</a:t>
            </a:r>
            <a:endParaRPr b="1" sz="11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398" name="Google Shape;3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322369">
            <a:off x="-38684" y="3468404"/>
            <a:ext cx="1623106" cy="163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256184">
            <a:off x="951426" y="4148013"/>
            <a:ext cx="853495" cy="88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734" y="4285214"/>
            <a:ext cx="1150095" cy="13568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27"/>
          <p:cNvGrpSpPr/>
          <p:nvPr/>
        </p:nvGrpSpPr>
        <p:grpSpPr>
          <a:xfrm>
            <a:off x="1794866" y="2422588"/>
            <a:ext cx="314418" cy="300674"/>
            <a:chOff x="5045500" y="842250"/>
            <a:chExt cx="503875" cy="481850"/>
          </a:xfrm>
        </p:grpSpPr>
        <p:sp>
          <p:nvSpPr>
            <p:cNvPr id="402" name="Google Shape;402;p27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04" name="Google Shape;404;p27"/>
          <p:cNvGrpSpPr/>
          <p:nvPr/>
        </p:nvGrpSpPr>
        <p:grpSpPr>
          <a:xfrm>
            <a:off x="2781333" y="3728179"/>
            <a:ext cx="299890" cy="272759"/>
            <a:chOff x="-46042675" y="3568700"/>
            <a:chExt cx="300100" cy="272950"/>
          </a:xfrm>
        </p:grpSpPr>
        <p:sp>
          <p:nvSpPr>
            <p:cNvPr id="405" name="Google Shape;405;p27"/>
            <p:cNvSpPr/>
            <p:nvPr/>
          </p:nvSpPr>
          <p:spPr>
            <a:xfrm>
              <a:off x="-46042675" y="3758125"/>
              <a:ext cx="115025" cy="83525"/>
            </a:xfrm>
            <a:custGeom>
              <a:rect b="b" l="l" r="r" t="t"/>
              <a:pathLst>
                <a:path extrusionOk="0" h="3341" w="4601">
                  <a:moveTo>
                    <a:pt x="1985" y="1"/>
                  </a:moveTo>
                  <a:lnTo>
                    <a:pt x="127" y="1797"/>
                  </a:lnTo>
                  <a:cubicBezTo>
                    <a:pt x="32" y="1891"/>
                    <a:pt x="1" y="2017"/>
                    <a:pt x="32" y="2112"/>
                  </a:cubicBezTo>
                  <a:cubicBezTo>
                    <a:pt x="95" y="2238"/>
                    <a:pt x="158" y="2332"/>
                    <a:pt x="284" y="2364"/>
                  </a:cubicBezTo>
                  <a:lnTo>
                    <a:pt x="3277" y="3340"/>
                  </a:lnTo>
                  <a:lnTo>
                    <a:pt x="3403" y="3340"/>
                  </a:lnTo>
                  <a:cubicBezTo>
                    <a:pt x="3466" y="3340"/>
                    <a:pt x="3592" y="3309"/>
                    <a:pt x="3624" y="3214"/>
                  </a:cubicBezTo>
                  <a:lnTo>
                    <a:pt x="4600" y="2238"/>
                  </a:lnTo>
                  <a:lnTo>
                    <a:pt x="2395" y="1639"/>
                  </a:lnTo>
                  <a:cubicBezTo>
                    <a:pt x="2367" y="1650"/>
                    <a:pt x="2340" y="1656"/>
                    <a:pt x="2316" y="1656"/>
                  </a:cubicBezTo>
                  <a:cubicBezTo>
                    <a:pt x="2206" y="1656"/>
                    <a:pt x="2143" y="1548"/>
                    <a:pt x="2143" y="1418"/>
                  </a:cubicBezTo>
                  <a:lnTo>
                    <a:pt x="19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7"/>
            <p:cNvSpPr/>
            <p:nvPr/>
          </p:nvSpPr>
          <p:spPr>
            <a:xfrm>
              <a:off x="-45866250" y="3654175"/>
              <a:ext cx="37825" cy="37825"/>
            </a:xfrm>
            <a:custGeom>
              <a:rect b="b" l="l" r="r" t="t"/>
              <a:pathLst>
                <a:path extrusionOk="0" h="1513" w="1513">
                  <a:moveTo>
                    <a:pt x="1009" y="0"/>
                  </a:moveTo>
                  <a:lnTo>
                    <a:pt x="1" y="1008"/>
                  </a:lnTo>
                  <a:lnTo>
                    <a:pt x="505" y="1512"/>
                  </a:lnTo>
                  <a:lnTo>
                    <a:pt x="1513" y="504"/>
                  </a:lnTo>
                  <a:lnTo>
                    <a:pt x="10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7"/>
            <p:cNvSpPr/>
            <p:nvPr/>
          </p:nvSpPr>
          <p:spPr>
            <a:xfrm>
              <a:off x="-45828450" y="3629750"/>
              <a:ext cx="25225" cy="25225"/>
            </a:xfrm>
            <a:custGeom>
              <a:rect b="b" l="l" r="r" t="t"/>
              <a:pathLst>
                <a:path extrusionOk="0" h="1009" w="1009">
                  <a:moveTo>
                    <a:pt x="505" y="0"/>
                  </a:moveTo>
                  <a:lnTo>
                    <a:pt x="1" y="505"/>
                  </a:lnTo>
                  <a:lnTo>
                    <a:pt x="505" y="1009"/>
                  </a:lnTo>
                  <a:lnTo>
                    <a:pt x="1009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7"/>
            <p:cNvSpPr/>
            <p:nvPr/>
          </p:nvSpPr>
          <p:spPr>
            <a:xfrm>
              <a:off x="-45979675" y="3568700"/>
              <a:ext cx="237100" cy="237800"/>
            </a:xfrm>
            <a:custGeom>
              <a:rect b="b" l="l" r="r" t="t"/>
              <a:pathLst>
                <a:path extrusionOk="0" h="9512" w="9484">
                  <a:moveTo>
                    <a:pt x="6499" y="1615"/>
                  </a:moveTo>
                  <a:cubicBezTo>
                    <a:pt x="6593" y="1615"/>
                    <a:pt x="6696" y="1639"/>
                    <a:pt x="6774" y="1686"/>
                  </a:cubicBezTo>
                  <a:lnTo>
                    <a:pt x="7751" y="2695"/>
                  </a:lnTo>
                  <a:cubicBezTo>
                    <a:pt x="7909" y="2852"/>
                    <a:pt x="7909" y="3073"/>
                    <a:pt x="7751" y="3199"/>
                  </a:cubicBezTo>
                  <a:lnTo>
                    <a:pt x="5262" y="5687"/>
                  </a:lnTo>
                  <a:cubicBezTo>
                    <a:pt x="5215" y="5750"/>
                    <a:pt x="5128" y="5782"/>
                    <a:pt x="5034" y="5782"/>
                  </a:cubicBezTo>
                  <a:cubicBezTo>
                    <a:pt x="4939" y="5782"/>
                    <a:pt x="4837" y="5750"/>
                    <a:pt x="4758" y="5687"/>
                  </a:cubicBezTo>
                  <a:lnTo>
                    <a:pt x="3782" y="4711"/>
                  </a:lnTo>
                  <a:cubicBezTo>
                    <a:pt x="3656" y="4585"/>
                    <a:pt x="3656" y="4333"/>
                    <a:pt x="3782" y="4175"/>
                  </a:cubicBezTo>
                  <a:lnTo>
                    <a:pt x="6270" y="1686"/>
                  </a:lnTo>
                  <a:cubicBezTo>
                    <a:pt x="6318" y="1639"/>
                    <a:pt x="6404" y="1615"/>
                    <a:pt x="6499" y="1615"/>
                  </a:cubicBezTo>
                  <a:close/>
                  <a:moveTo>
                    <a:pt x="3506" y="5593"/>
                  </a:moveTo>
                  <a:cubicBezTo>
                    <a:pt x="3600" y="5593"/>
                    <a:pt x="3703" y="5624"/>
                    <a:pt x="3782" y="5687"/>
                  </a:cubicBezTo>
                  <a:cubicBezTo>
                    <a:pt x="3939" y="5845"/>
                    <a:pt x="3939" y="6034"/>
                    <a:pt x="3782" y="6192"/>
                  </a:cubicBezTo>
                  <a:lnTo>
                    <a:pt x="2553" y="7420"/>
                  </a:lnTo>
                  <a:cubicBezTo>
                    <a:pt x="2490" y="7483"/>
                    <a:pt x="2403" y="7515"/>
                    <a:pt x="2313" y="7515"/>
                  </a:cubicBezTo>
                  <a:cubicBezTo>
                    <a:pt x="2222" y="7515"/>
                    <a:pt x="2128" y="7483"/>
                    <a:pt x="2049" y="7420"/>
                  </a:cubicBezTo>
                  <a:cubicBezTo>
                    <a:pt x="1923" y="7294"/>
                    <a:pt x="1923" y="7074"/>
                    <a:pt x="2049" y="6916"/>
                  </a:cubicBezTo>
                  <a:lnTo>
                    <a:pt x="3277" y="5687"/>
                  </a:lnTo>
                  <a:cubicBezTo>
                    <a:pt x="3325" y="5624"/>
                    <a:pt x="3411" y="5593"/>
                    <a:pt x="3506" y="5593"/>
                  </a:cubicBezTo>
                  <a:close/>
                  <a:moveTo>
                    <a:pt x="7034" y="1"/>
                  </a:moveTo>
                  <a:cubicBezTo>
                    <a:pt x="6396" y="1"/>
                    <a:pt x="5766" y="237"/>
                    <a:pt x="5325" y="710"/>
                  </a:cubicBezTo>
                  <a:lnTo>
                    <a:pt x="127" y="5908"/>
                  </a:lnTo>
                  <a:cubicBezTo>
                    <a:pt x="32" y="6003"/>
                    <a:pt x="1" y="6129"/>
                    <a:pt x="1" y="6192"/>
                  </a:cubicBezTo>
                  <a:lnTo>
                    <a:pt x="221" y="8428"/>
                  </a:lnTo>
                  <a:cubicBezTo>
                    <a:pt x="221" y="8586"/>
                    <a:pt x="347" y="8712"/>
                    <a:pt x="505" y="8743"/>
                  </a:cubicBezTo>
                  <a:lnTo>
                    <a:pt x="3214" y="9500"/>
                  </a:lnTo>
                  <a:cubicBezTo>
                    <a:pt x="3248" y="9508"/>
                    <a:pt x="3282" y="9512"/>
                    <a:pt x="3316" y="9512"/>
                  </a:cubicBezTo>
                  <a:cubicBezTo>
                    <a:pt x="3408" y="9512"/>
                    <a:pt x="3500" y="9483"/>
                    <a:pt x="3592" y="9437"/>
                  </a:cubicBezTo>
                  <a:lnTo>
                    <a:pt x="8791" y="4238"/>
                  </a:lnTo>
                  <a:cubicBezTo>
                    <a:pt x="9263" y="3766"/>
                    <a:pt x="9484" y="3167"/>
                    <a:pt x="9484" y="2505"/>
                  </a:cubicBezTo>
                  <a:cubicBezTo>
                    <a:pt x="9484" y="1812"/>
                    <a:pt x="9200" y="1182"/>
                    <a:pt x="8791" y="710"/>
                  </a:cubicBezTo>
                  <a:cubicBezTo>
                    <a:pt x="8318" y="237"/>
                    <a:pt x="7672" y="1"/>
                    <a:pt x="70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9" name="Google Shape;409;p27"/>
          <p:cNvGrpSpPr/>
          <p:nvPr/>
        </p:nvGrpSpPr>
        <p:grpSpPr>
          <a:xfrm>
            <a:off x="3768409" y="2935628"/>
            <a:ext cx="283932" cy="282894"/>
            <a:chOff x="2085450" y="842250"/>
            <a:chExt cx="483700" cy="481850"/>
          </a:xfrm>
        </p:grpSpPr>
        <p:sp>
          <p:nvSpPr>
            <p:cNvPr id="410" name="Google Shape;410;p27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1" name="Google Shape;411;p27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2" name="Google Shape;412;p27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3" name="Google Shape;413;p27"/>
          <p:cNvGrpSpPr/>
          <p:nvPr/>
        </p:nvGrpSpPr>
        <p:grpSpPr>
          <a:xfrm>
            <a:off x="4724074" y="2407444"/>
            <a:ext cx="330964" cy="330964"/>
            <a:chOff x="-49027775" y="3183175"/>
            <a:chExt cx="299325" cy="299325"/>
          </a:xfrm>
        </p:grpSpPr>
        <p:sp>
          <p:nvSpPr>
            <p:cNvPr id="414" name="Google Shape;414;p27"/>
            <p:cNvSpPr/>
            <p:nvPr/>
          </p:nvSpPr>
          <p:spPr>
            <a:xfrm>
              <a:off x="-48870250" y="3183175"/>
              <a:ext cx="141800" cy="185900"/>
            </a:xfrm>
            <a:custGeom>
              <a:rect b="b" l="l" r="r" t="t"/>
              <a:pathLst>
                <a:path extrusionOk="0" h="7436" w="5672">
                  <a:moveTo>
                    <a:pt x="1" y="0"/>
                  </a:moveTo>
                  <a:lnTo>
                    <a:pt x="1" y="1796"/>
                  </a:lnTo>
                  <a:lnTo>
                    <a:pt x="32" y="1796"/>
                  </a:lnTo>
                  <a:cubicBezTo>
                    <a:pt x="158" y="1765"/>
                    <a:pt x="284" y="1765"/>
                    <a:pt x="379" y="1765"/>
                  </a:cubicBezTo>
                  <a:cubicBezTo>
                    <a:pt x="1166" y="1765"/>
                    <a:pt x="1828" y="2395"/>
                    <a:pt x="1828" y="3182"/>
                  </a:cubicBezTo>
                  <a:cubicBezTo>
                    <a:pt x="1828" y="3970"/>
                    <a:pt x="1166" y="4600"/>
                    <a:pt x="379" y="4600"/>
                  </a:cubicBezTo>
                  <a:cubicBezTo>
                    <a:pt x="284" y="4600"/>
                    <a:pt x="158" y="4600"/>
                    <a:pt x="32" y="4568"/>
                  </a:cubicBezTo>
                  <a:lnTo>
                    <a:pt x="32" y="5671"/>
                  </a:lnTo>
                  <a:lnTo>
                    <a:pt x="1702" y="5671"/>
                  </a:lnTo>
                  <a:cubicBezTo>
                    <a:pt x="2017" y="5671"/>
                    <a:pt x="2175" y="6018"/>
                    <a:pt x="1954" y="6270"/>
                  </a:cubicBezTo>
                  <a:cubicBezTo>
                    <a:pt x="1860" y="6364"/>
                    <a:pt x="1765" y="6585"/>
                    <a:pt x="1765" y="6742"/>
                  </a:cubicBezTo>
                  <a:cubicBezTo>
                    <a:pt x="1765" y="7120"/>
                    <a:pt x="2080" y="7435"/>
                    <a:pt x="2490" y="7435"/>
                  </a:cubicBezTo>
                  <a:cubicBezTo>
                    <a:pt x="2868" y="7435"/>
                    <a:pt x="3183" y="7120"/>
                    <a:pt x="3183" y="6742"/>
                  </a:cubicBezTo>
                  <a:cubicBezTo>
                    <a:pt x="3183" y="6585"/>
                    <a:pt x="3120" y="6364"/>
                    <a:pt x="2994" y="6270"/>
                  </a:cubicBezTo>
                  <a:cubicBezTo>
                    <a:pt x="2805" y="6018"/>
                    <a:pt x="2962" y="5671"/>
                    <a:pt x="3277" y="5671"/>
                  </a:cubicBezTo>
                  <a:lnTo>
                    <a:pt x="5672" y="5671"/>
                  </a:lnTo>
                  <a:lnTo>
                    <a:pt x="5672" y="1765"/>
                  </a:lnTo>
                  <a:cubicBezTo>
                    <a:pt x="5672" y="788"/>
                    <a:pt x="4884" y="0"/>
                    <a:pt x="39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7"/>
            <p:cNvSpPr/>
            <p:nvPr/>
          </p:nvSpPr>
          <p:spPr>
            <a:xfrm>
              <a:off x="-49027775" y="3183175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1765" y="0"/>
                  </a:moveTo>
                  <a:cubicBezTo>
                    <a:pt x="788" y="0"/>
                    <a:pt x="1" y="788"/>
                    <a:pt x="1" y="1765"/>
                  </a:cubicBezTo>
                  <a:lnTo>
                    <a:pt x="1" y="5671"/>
                  </a:lnTo>
                  <a:lnTo>
                    <a:pt x="1828" y="5671"/>
                  </a:lnTo>
                  <a:lnTo>
                    <a:pt x="1828" y="5640"/>
                  </a:lnTo>
                  <a:cubicBezTo>
                    <a:pt x="1765" y="5514"/>
                    <a:pt x="1765" y="5388"/>
                    <a:pt x="1765" y="5262"/>
                  </a:cubicBezTo>
                  <a:cubicBezTo>
                    <a:pt x="1765" y="4474"/>
                    <a:pt x="2395" y="3844"/>
                    <a:pt x="3183" y="3844"/>
                  </a:cubicBezTo>
                  <a:cubicBezTo>
                    <a:pt x="3970" y="3844"/>
                    <a:pt x="4600" y="4474"/>
                    <a:pt x="4600" y="5262"/>
                  </a:cubicBezTo>
                  <a:cubicBezTo>
                    <a:pt x="4600" y="5388"/>
                    <a:pt x="4569" y="5514"/>
                    <a:pt x="4569" y="5640"/>
                  </a:cubicBezTo>
                  <a:lnTo>
                    <a:pt x="5672" y="5640"/>
                  </a:lnTo>
                  <a:lnTo>
                    <a:pt x="5672" y="3970"/>
                  </a:lnTo>
                  <a:cubicBezTo>
                    <a:pt x="5672" y="3748"/>
                    <a:pt x="5843" y="3605"/>
                    <a:pt x="6032" y="3605"/>
                  </a:cubicBezTo>
                  <a:cubicBezTo>
                    <a:pt x="6112" y="3605"/>
                    <a:pt x="6195" y="3630"/>
                    <a:pt x="6270" y="3686"/>
                  </a:cubicBezTo>
                  <a:cubicBezTo>
                    <a:pt x="6396" y="3812"/>
                    <a:pt x="6585" y="3907"/>
                    <a:pt x="6743" y="3907"/>
                  </a:cubicBezTo>
                  <a:cubicBezTo>
                    <a:pt x="7121" y="3907"/>
                    <a:pt x="7436" y="3592"/>
                    <a:pt x="7436" y="3182"/>
                  </a:cubicBezTo>
                  <a:cubicBezTo>
                    <a:pt x="7436" y="2804"/>
                    <a:pt x="7121" y="2489"/>
                    <a:pt x="6743" y="2489"/>
                  </a:cubicBezTo>
                  <a:cubicBezTo>
                    <a:pt x="6585" y="2489"/>
                    <a:pt x="6396" y="2552"/>
                    <a:pt x="6270" y="2678"/>
                  </a:cubicBezTo>
                  <a:cubicBezTo>
                    <a:pt x="6195" y="2734"/>
                    <a:pt x="6112" y="2760"/>
                    <a:pt x="6032" y="2760"/>
                  </a:cubicBezTo>
                  <a:cubicBezTo>
                    <a:pt x="5843" y="2760"/>
                    <a:pt x="5672" y="2616"/>
                    <a:pt x="5672" y="2395"/>
                  </a:cubicBezTo>
                  <a:lnTo>
                    <a:pt x="56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7"/>
            <p:cNvSpPr/>
            <p:nvPr/>
          </p:nvSpPr>
          <p:spPr>
            <a:xfrm>
              <a:off x="-49027775" y="3295800"/>
              <a:ext cx="141800" cy="186700"/>
            </a:xfrm>
            <a:custGeom>
              <a:rect b="b" l="l" r="r" t="t"/>
              <a:pathLst>
                <a:path extrusionOk="0" h="7468" w="5672">
                  <a:moveTo>
                    <a:pt x="3183" y="0"/>
                  </a:moveTo>
                  <a:cubicBezTo>
                    <a:pt x="2805" y="0"/>
                    <a:pt x="2490" y="315"/>
                    <a:pt x="2490" y="725"/>
                  </a:cubicBezTo>
                  <a:cubicBezTo>
                    <a:pt x="2490" y="883"/>
                    <a:pt x="2553" y="1072"/>
                    <a:pt x="2679" y="1198"/>
                  </a:cubicBezTo>
                  <a:cubicBezTo>
                    <a:pt x="2868" y="1418"/>
                    <a:pt x="2710" y="1796"/>
                    <a:pt x="2395" y="1796"/>
                  </a:cubicBezTo>
                  <a:lnTo>
                    <a:pt x="1" y="1796"/>
                  </a:lnTo>
                  <a:lnTo>
                    <a:pt x="1" y="5671"/>
                  </a:lnTo>
                  <a:cubicBezTo>
                    <a:pt x="1" y="6679"/>
                    <a:pt x="788" y="7467"/>
                    <a:pt x="1765" y="7467"/>
                  </a:cubicBezTo>
                  <a:lnTo>
                    <a:pt x="5672" y="7467"/>
                  </a:lnTo>
                  <a:lnTo>
                    <a:pt x="5672" y="5640"/>
                  </a:lnTo>
                  <a:lnTo>
                    <a:pt x="5640" y="5640"/>
                  </a:lnTo>
                  <a:cubicBezTo>
                    <a:pt x="5514" y="5703"/>
                    <a:pt x="5388" y="5703"/>
                    <a:pt x="5294" y="5703"/>
                  </a:cubicBezTo>
                  <a:cubicBezTo>
                    <a:pt x="4506" y="5703"/>
                    <a:pt x="3844" y="5041"/>
                    <a:pt x="3844" y="4254"/>
                  </a:cubicBezTo>
                  <a:cubicBezTo>
                    <a:pt x="3844" y="3466"/>
                    <a:pt x="4506" y="2867"/>
                    <a:pt x="5294" y="2867"/>
                  </a:cubicBezTo>
                  <a:cubicBezTo>
                    <a:pt x="5388" y="2867"/>
                    <a:pt x="5514" y="2867"/>
                    <a:pt x="5640" y="2899"/>
                  </a:cubicBezTo>
                  <a:lnTo>
                    <a:pt x="5640" y="1796"/>
                  </a:lnTo>
                  <a:lnTo>
                    <a:pt x="3970" y="1796"/>
                  </a:lnTo>
                  <a:cubicBezTo>
                    <a:pt x="3655" y="1796"/>
                    <a:pt x="3498" y="1418"/>
                    <a:pt x="3718" y="1198"/>
                  </a:cubicBezTo>
                  <a:cubicBezTo>
                    <a:pt x="3813" y="1072"/>
                    <a:pt x="3907" y="883"/>
                    <a:pt x="3907" y="725"/>
                  </a:cubicBezTo>
                  <a:cubicBezTo>
                    <a:pt x="3907" y="315"/>
                    <a:pt x="3592" y="0"/>
                    <a:pt x="3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7"/>
            <p:cNvSpPr/>
            <p:nvPr/>
          </p:nvSpPr>
          <p:spPr>
            <a:xfrm>
              <a:off x="-48914350" y="3340700"/>
              <a:ext cx="185900" cy="141800"/>
            </a:xfrm>
            <a:custGeom>
              <a:rect b="b" l="l" r="r" t="t"/>
              <a:pathLst>
                <a:path extrusionOk="0" h="5672" w="7436">
                  <a:moveTo>
                    <a:pt x="5608" y="0"/>
                  </a:moveTo>
                  <a:lnTo>
                    <a:pt x="5608" y="32"/>
                  </a:lnTo>
                  <a:cubicBezTo>
                    <a:pt x="5671" y="158"/>
                    <a:pt x="5671" y="284"/>
                    <a:pt x="5671" y="378"/>
                  </a:cubicBezTo>
                  <a:cubicBezTo>
                    <a:pt x="5671" y="1166"/>
                    <a:pt x="5041" y="1796"/>
                    <a:pt x="4254" y="1796"/>
                  </a:cubicBezTo>
                  <a:cubicBezTo>
                    <a:pt x="3466" y="1796"/>
                    <a:pt x="2836" y="1166"/>
                    <a:pt x="2836" y="378"/>
                  </a:cubicBezTo>
                  <a:cubicBezTo>
                    <a:pt x="2836" y="284"/>
                    <a:pt x="2867" y="158"/>
                    <a:pt x="2867" y="32"/>
                  </a:cubicBezTo>
                  <a:lnTo>
                    <a:pt x="1765" y="32"/>
                  </a:lnTo>
                  <a:lnTo>
                    <a:pt x="1765" y="1670"/>
                  </a:lnTo>
                  <a:cubicBezTo>
                    <a:pt x="1765" y="1907"/>
                    <a:pt x="1602" y="2041"/>
                    <a:pt x="1419" y="2041"/>
                  </a:cubicBezTo>
                  <a:cubicBezTo>
                    <a:pt x="1334" y="2041"/>
                    <a:pt x="1245" y="2013"/>
                    <a:pt x="1166" y="1954"/>
                  </a:cubicBezTo>
                  <a:cubicBezTo>
                    <a:pt x="1040" y="1827"/>
                    <a:pt x="851" y="1764"/>
                    <a:pt x="694" y="1764"/>
                  </a:cubicBezTo>
                  <a:cubicBezTo>
                    <a:pt x="315" y="1764"/>
                    <a:pt x="0" y="2080"/>
                    <a:pt x="0" y="2458"/>
                  </a:cubicBezTo>
                  <a:cubicBezTo>
                    <a:pt x="0" y="2867"/>
                    <a:pt x="315" y="3182"/>
                    <a:pt x="694" y="3182"/>
                  </a:cubicBezTo>
                  <a:cubicBezTo>
                    <a:pt x="851" y="3182"/>
                    <a:pt x="1040" y="3119"/>
                    <a:pt x="1166" y="2993"/>
                  </a:cubicBezTo>
                  <a:cubicBezTo>
                    <a:pt x="1247" y="2933"/>
                    <a:pt x="1337" y="2904"/>
                    <a:pt x="1423" y="2904"/>
                  </a:cubicBezTo>
                  <a:cubicBezTo>
                    <a:pt x="1605" y="2904"/>
                    <a:pt x="1765" y="3031"/>
                    <a:pt x="1765" y="3245"/>
                  </a:cubicBezTo>
                  <a:lnTo>
                    <a:pt x="1765" y="5671"/>
                  </a:lnTo>
                  <a:lnTo>
                    <a:pt x="5671" y="5671"/>
                  </a:lnTo>
                  <a:cubicBezTo>
                    <a:pt x="6648" y="5671"/>
                    <a:pt x="7436" y="4883"/>
                    <a:pt x="7436" y="3907"/>
                  </a:cubicBezTo>
                  <a:lnTo>
                    <a:pt x="74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27"/>
          <p:cNvGrpSpPr/>
          <p:nvPr/>
        </p:nvGrpSpPr>
        <p:grpSpPr>
          <a:xfrm>
            <a:off x="5703247" y="3460839"/>
            <a:ext cx="330969" cy="330869"/>
            <a:chOff x="2685825" y="840375"/>
            <a:chExt cx="481900" cy="481825"/>
          </a:xfrm>
        </p:grpSpPr>
        <p:sp>
          <p:nvSpPr>
            <p:cNvPr id="419" name="Google Shape;419;p27"/>
            <p:cNvSpPr/>
            <p:nvPr/>
          </p:nvSpPr>
          <p:spPr>
            <a:xfrm>
              <a:off x="2685825" y="840375"/>
              <a:ext cx="481900" cy="481825"/>
            </a:xfrm>
            <a:custGeom>
              <a:rect b="b" l="l" r="r" t="t"/>
              <a:pathLst>
                <a:path extrusionOk="0" h="19273" w="19276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20" name="Google Shape;420;p27"/>
            <p:cNvSpPr/>
            <p:nvPr/>
          </p:nvSpPr>
          <p:spPr>
            <a:xfrm>
              <a:off x="2819200" y="983400"/>
              <a:ext cx="205475" cy="197625"/>
            </a:xfrm>
            <a:custGeom>
              <a:rect b="b" l="l" r="r" t="t"/>
              <a:pathLst>
                <a:path extrusionOk="0" h="7905" w="8219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421" name="Google Shape;421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399" y="3709754"/>
            <a:ext cx="1670011" cy="1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28"/>
          <p:cNvSpPr txBox="1"/>
          <p:nvPr>
            <p:ph idx="2" type="title"/>
          </p:nvPr>
        </p:nvSpPr>
        <p:spPr>
          <a:xfrm>
            <a:off x="2147075" y="1361375"/>
            <a:ext cx="40632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L’application web</a:t>
            </a:r>
            <a:endParaRPr/>
          </a:p>
        </p:txBody>
      </p:sp>
      <p:pic>
        <p:nvPicPr>
          <p:cNvPr id="428" name="Google Shape;42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4484" y="3166276"/>
            <a:ext cx="2225666" cy="262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44947" y="3275076"/>
            <a:ext cx="2762071" cy="278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9677" y="3564767"/>
            <a:ext cx="1731910" cy="209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03175" y="3768265"/>
            <a:ext cx="1582008" cy="1690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7773" y="3709750"/>
            <a:ext cx="1299312" cy="2003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53813" y="3662024"/>
            <a:ext cx="1162152" cy="1863781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8"/>
          <p:cNvSpPr/>
          <p:nvPr/>
        </p:nvSpPr>
        <p:spPr>
          <a:xfrm>
            <a:off x="6210274" y="1276350"/>
            <a:ext cx="566975" cy="565394"/>
          </a:xfrm>
          <a:custGeom>
            <a:rect b="b" l="l" r="r" t="t"/>
            <a:pathLst>
              <a:path extrusionOk="0" h="11657" w="11689">
                <a:moveTo>
                  <a:pt x="5860" y="662"/>
                </a:moveTo>
                <a:cubicBezTo>
                  <a:pt x="6080" y="662"/>
                  <a:pt x="6238" y="851"/>
                  <a:pt x="6238" y="1040"/>
                </a:cubicBezTo>
                <a:lnTo>
                  <a:pt x="6238" y="1386"/>
                </a:lnTo>
                <a:lnTo>
                  <a:pt x="756" y="1386"/>
                </a:lnTo>
                <a:lnTo>
                  <a:pt x="756" y="1040"/>
                </a:lnTo>
                <a:cubicBezTo>
                  <a:pt x="725" y="851"/>
                  <a:pt x="882" y="662"/>
                  <a:pt x="1071" y="662"/>
                </a:cubicBezTo>
                <a:close/>
                <a:moveTo>
                  <a:pt x="6175" y="2048"/>
                </a:moveTo>
                <a:lnTo>
                  <a:pt x="6175" y="3686"/>
                </a:lnTo>
                <a:cubicBezTo>
                  <a:pt x="5639" y="3686"/>
                  <a:pt x="5198" y="4096"/>
                  <a:pt x="5198" y="4663"/>
                </a:cubicBezTo>
                <a:cubicBezTo>
                  <a:pt x="4820" y="4694"/>
                  <a:pt x="4505" y="4883"/>
                  <a:pt x="4348" y="5261"/>
                </a:cubicBezTo>
                <a:lnTo>
                  <a:pt x="3592" y="4505"/>
                </a:lnTo>
                <a:cubicBezTo>
                  <a:pt x="3403" y="4300"/>
                  <a:pt x="3135" y="4198"/>
                  <a:pt x="2867" y="4198"/>
                </a:cubicBezTo>
                <a:cubicBezTo>
                  <a:pt x="2599" y="4198"/>
                  <a:pt x="2331" y="4300"/>
                  <a:pt x="2142" y="4505"/>
                </a:cubicBezTo>
                <a:cubicBezTo>
                  <a:pt x="1733" y="4883"/>
                  <a:pt x="1733" y="5576"/>
                  <a:pt x="2142" y="5954"/>
                </a:cubicBezTo>
                <a:lnTo>
                  <a:pt x="4505" y="8317"/>
                </a:lnTo>
                <a:lnTo>
                  <a:pt x="4316" y="8317"/>
                </a:lnTo>
                <a:cubicBezTo>
                  <a:pt x="3875" y="8317"/>
                  <a:pt x="3466" y="8601"/>
                  <a:pt x="3308" y="9042"/>
                </a:cubicBezTo>
                <a:lnTo>
                  <a:pt x="725" y="9042"/>
                </a:lnTo>
                <a:lnTo>
                  <a:pt x="725" y="8979"/>
                </a:lnTo>
                <a:lnTo>
                  <a:pt x="725" y="2048"/>
                </a:lnTo>
                <a:close/>
                <a:moveTo>
                  <a:pt x="7640" y="3907"/>
                </a:moveTo>
                <a:cubicBezTo>
                  <a:pt x="7727" y="3907"/>
                  <a:pt x="7813" y="3938"/>
                  <a:pt x="7876" y="4001"/>
                </a:cubicBezTo>
                <a:lnTo>
                  <a:pt x="8664" y="4789"/>
                </a:lnTo>
                <a:cubicBezTo>
                  <a:pt x="9325" y="5450"/>
                  <a:pt x="9861" y="6238"/>
                  <a:pt x="10113" y="7026"/>
                </a:cubicBezTo>
                <a:lnTo>
                  <a:pt x="7530" y="9609"/>
                </a:lnTo>
                <a:lnTo>
                  <a:pt x="4222" y="9609"/>
                </a:lnTo>
                <a:cubicBezTo>
                  <a:pt x="4033" y="9609"/>
                  <a:pt x="3875" y="9451"/>
                  <a:pt x="3875" y="9262"/>
                </a:cubicBezTo>
                <a:cubicBezTo>
                  <a:pt x="3875" y="9073"/>
                  <a:pt x="4033" y="8916"/>
                  <a:pt x="4222" y="8916"/>
                </a:cubicBezTo>
                <a:lnTo>
                  <a:pt x="5230" y="8916"/>
                </a:lnTo>
                <a:cubicBezTo>
                  <a:pt x="5387" y="8916"/>
                  <a:pt x="5513" y="8821"/>
                  <a:pt x="5545" y="8695"/>
                </a:cubicBezTo>
                <a:cubicBezTo>
                  <a:pt x="5608" y="8601"/>
                  <a:pt x="5608" y="8443"/>
                  <a:pt x="5482" y="8349"/>
                </a:cubicBezTo>
                <a:lnTo>
                  <a:pt x="2520" y="5387"/>
                </a:lnTo>
                <a:cubicBezTo>
                  <a:pt x="2394" y="5293"/>
                  <a:pt x="2394" y="5041"/>
                  <a:pt x="2520" y="4915"/>
                </a:cubicBezTo>
                <a:cubicBezTo>
                  <a:pt x="2583" y="4868"/>
                  <a:pt x="2670" y="4844"/>
                  <a:pt x="2757" y="4844"/>
                </a:cubicBezTo>
                <a:cubicBezTo>
                  <a:pt x="2843" y="4844"/>
                  <a:pt x="2930" y="4868"/>
                  <a:pt x="2993" y="4915"/>
                </a:cubicBezTo>
                <a:lnTo>
                  <a:pt x="4442" y="6395"/>
                </a:lnTo>
                <a:lnTo>
                  <a:pt x="5450" y="7372"/>
                </a:lnTo>
                <a:cubicBezTo>
                  <a:pt x="5498" y="7435"/>
                  <a:pt x="5584" y="7467"/>
                  <a:pt x="5675" y="7467"/>
                </a:cubicBezTo>
                <a:cubicBezTo>
                  <a:pt x="5765" y="7467"/>
                  <a:pt x="5860" y="7435"/>
                  <a:pt x="5923" y="7372"/>
                </a:cubicBezTo>
                <a:cubicBezTo>
                  <a:pt x="6017" y="7246"/>
                  <a:pt x="6017" y="7026"/>
                  <a:pt x="5923" y="6900"/>
                </a:cubicBezTo>
                <a:lnTo>
                  <a:pt x="4915" y="5923"/>
                </a:lnTo>
                <a:cubicBezTo>
                  <a:pt x="4820" y="5797"/>
                  <a:pt x="4820" y="5545"/>
                  <a:pt x="4915" y="5450"/>
                </a:cubicBezTo>
                <a:cubicBezTo>
                  <a:pt x="4978" y="5387"/>
                  <a:pt x="5072" y="5356"/>
                  <a:pt x="5163" y="5356"/>
                </a:cubicBezTo>
                <a:cubicBezTo>
                  <a:pt x="5253" y="5356"/>
                  <a:pt x="5340" y="5387"/>
                  <a:pt x="5387" y="5450"/>
                </a:cubicBezTo>
                <a:lnTo>
                  <a:pt x="6396" y="6427"/>
                </a:lnTo>
                <a:cubicBezTo>
                  <a:pt x="6443" y="6490"/>
                  <a:pt x="6529" y="6522"/>
                  <a:pt x="6620" y="6522"/>
                </a:cubicBezTo>
                <a:cubicBezTo>
                  <a:pt x="6711" y="6522"/>
                  <a:pt x="6805" y="6490"/>
                  <a:pt x="6868" y="6427"/>
                </a:cubicBezTo>
                <a:cubicBezTo>
                  <a:pt x="6963" y="6301"/>
                  <a:pt x="6963" y="6080"/>
                  <a:pt x="6868" y="5954"/>
                </a:cubicBezTo>
                <a:lnTo>
                  <a:pt x="5860" y="4978"/>
                </a:lnTo>
                <a:cubicBezTo>
                  <a:pt x="5765" y="4852"/>
                  <a:pt x="5765" y="4631"/>
                  <a:pt x="5860" y="4505"/>
                </a:cubicBezTo>
                <a:cubicBezTo>
                  <a:pt x="5923" y="4442"/>
                  <a:pt x="6017" y="4411"/>
                  <a:pt x="6108" y="4411"/>
                </a:cubicBezTo>
                <a:cubicBezTo>
                  <a:pt x="6199" y="4411"/>
                  <a:pt x="6285" y="4442"/>
                  <a:pt x="6333" y="4505"/>
                </a:cubicBezTo>
                <a:lnTo>
                  <a:pt x="7341" y="5482"/>
                </a:lnTo>
                <a:cubicBezTo>
                  <a:pt x="7388" y="5545"/>
                  <a:pt x="7475" y="5576"/>
                  <a:pt x="7565" y="5576"/>
                </a:cubicBezTo>
                <a:cubicBezTo>
                  <a:pt x="7656" y="5576"/>
                  <a:pt x="7750" y="5545"/>
                  <a:pt x="7813" y="5482"/>
                </a:cubicBezTo>
                <a:cubicBezTo>
                  <a:pt x="7908" y="5356"/>
                  <a:pt x="7908" y="5135"/>
                  <a:pt x="7813" y="5009"/>
                </a:cubicBezTo>
                <a:lnTo>
                  <a:pt x="7341" y="4537"/>
                </a:lnTo>
                <a:cubicBezTo>
                  <a:pt x="7278" y="4348"/>
                  <a:pt x="7278" y="4096"/>
                  <a:pt x="7404" y="4001"/>
                </a:cubicBezTo>
                <a:cubicBezTo>
                  <a:pt x="7467" y="3938"/>
                  <a:pt x="7553" y="3907"/>
                  <a:pt x="7640" y="3907"/>
                </a:cubicBezTo>
                <a:close/>
                <a:moveTo>
                  <a:pt x="10554" y="7624"/>
                </a:moveTo>
                <a:lnTo>
                  <a:pt x="10806" y="7845"/>
                </a:lnTo>
                <a:cubicBezTo>
                  <a:pt x="10964" y="8002"/>
                  <a:pt x="10964" y="8191"/>
                  <a:pt x="10806" y="8317"/>
                </a:cubicBezTo>
                <a:lnTo>
                  <a:pt x="8853" y="10239"/>
                </a:lnTo>
                <a:cubicBezTo>
                  <a:pt x="8806" y="10302"/>
                  <a:pt x="8719" y="10334"/>
                  <a:pt x="8628" y="10334"/>
                </a:cubicBezTo>
                <a:cubicBezTo>
                  <a:pt x="8538" y="10334"/>
                  <a:pt x="8443" y="10302"/>
                  <a:pt x="8380" y="10239"/>
                </a:cubicBezTo>
                <a:lnTo>
                  <a:pt x="8160" y="10019"/>
                </a:lnTo>
                <a:lnTo>
                  <a:pt x="10554" y="7624"/>
                </a:lnTo>
                <a:close/>
                <a:moveTo>
                  <a:pt x="3277" y="9672"/>
                </a:moveTo>
                <a:cubicBezTo>
                  <a:pt x="3434" y="10050"/>
                  <a:pt x="3781" y="10334"/>
                  <a:pt x="4222" y="10334"/>
                </a:cubicBezTo>
                <a:lnTo>
                  <a:pt x="6143" y="10334"/>
                </a:lnTo>
                <a:lnTo>
                  <a:pt x="6143" y="10680"/>
                </a:lnTo>
                <a:lnTo>
                  <a:pt x="6175" y="10680"/>
                </a:lnTo>
                <a:cubicBezTo>
                  <a:pt x="6175" y="10869"/>
                  <a:pt x="6017" y="11027"/>
                  <a:pt x="5828" y="11027"/>
                </a:cubicBezTo>
                <a:lnTo>
                  <a:pt x="1040" y="11027"/>
                </a:lnTo>
                <a:cubicBezTo>
                  <a:pt x="819" y="11027"/>
                  <a:pt x="662" y="10869"/>
                  <a:pt x="662" y="10680"/>
                </a:cubicBezTo>
                <a:lnTo>
                  <a:pt x="662" y="9672"/>
                </a:lnTo>
                <a:close/>
                <a:moveTo>
                  <a:pt x="1040" y="0"/>
                </a:moveTo>
                <a:cubicBezTo>
                  <a:pt x="473" y="0"/>
                  <a:pt x="0" y="473"/>
                  <a:pt x="0" y="1040"/>
                </a:cubicBezTo>
                <a:lnTo>
                  <a:pt x="0" y="10649"/>
                </a:lnTo>
                <a:cubicBezTo>
                  <a:pt x="0" y="11184"/>
                  <a:pt x="473" y="11657"/>
                  <a:pt x="1040" y="11657"/>
                </a:cubicBezTo>
                <a:lnTo>
                  <a:pt x="5828" y="11657"/>
                </a:lnTo>
                <a:cubicBezTo>
                  <a:pt x="6396" y="11657"/>
                  <a:pt x="6868" y="11184"/>
                  <a:pt x="6868" y="10649"/>
                </a:cubicBezTo>
                <a:lnTo>
                  <a:pt x="6868" y="10334"/>
                </a:lnTo>
                <a:lnTo>
                  <a:pt x="7467" y="10334"/>
                </a:lnTo>
                <a:lnTo>
                  <a:pt x="7876" y="10775"/>
                </a:lnTo>
                <a:cubicBezTo>
                  <a:pt x="8081" y="10964"/>
                  <a:pt x="8349" y="11058"/>
                  <a:pt x="8613" y="11058"/>
                </a:cubicBezTo>
                <a:cubicBezTo>
                  <a:pt x="8877" y="11058"/>
                  <a:pt x="9136" y="10964"/>
                  <a:pt x="9325" y="10775"/>
                </a:cubicBezTo>
                <a:lnTo>
                  <a:pt x="11279" y="8821"/>
                </a:lnTo>
                <a:cubicBezTo>
                  <a:pt x="11688" y="8443"/>
                  <a:pt x="11688" y="7782"/>
                  <a:pt x="11310" y="7372"/>
                </a:cubicBezTo>
                <a:lnTo>
                  <a:pt x="10869" y="6931"/>
                </a:lnTo>
                <a:cubicBezTo>
                  <a:pt x="10554" y="6080"/>
                  <a:pt x="10082" y="5261"/>
                  <a:pt x="9420" y="4505"/>
                </a:cubicBezTo>
                <a:lnTo>
                  <a:pt x="8380" y="3466"/>
                </a:lnTo>
                <a:cubicBezTo>
                  <a:pt x="8191" y="3277"/>
                  <a:pt x="7931" y="3182"/>
                  <a:pt x="7668" y="3182"/>
                </a:cubicBezTo>
                <a:cubicBezTo>
                  <a:pt x="7404" y="3182"/>
                  <a:pt x="7136" y="3277"/>
                  <a:pt x="6931" y="3466"/>
                </a:cubicBezTo>
                <a:lnTo>
                  <a:pt x="6868" y="3560"/>
                </a:lnTo>
                <a:lnTo>
                  <a:pt x="6868" y="1040"/>
                </a:lnTo>
                <a:cubicBezTo>
                  <a:pt x="6868" y="473"/>
                  <a:pt x="6396" y="0"/>
                  <a:pt x="582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29"/>
          <p:cNvSpPr txBox="1"/>
          <p:nvPr>
            <p:ph type="ctrTitle"/>
          </p:nvPr>
        </p:nvSpPr>
        <p:spPr>
          <a:xfrm>
            <a:off x="615225" y="333450"/>
            <a:ext cx="5403600" cy="6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Architecture de l’application</a:t>
            </a:r>
            <a:endParaRPr/>
          </a:p>
        </p:txBody>
      </p:sp>
      <p:cxnSp>
        <p:nvCxnSpPr>
          <p:cNvPr id="441" name="Google Shape;441;p29"/>
          <p:cNvCxnSpPr/>
          <p:nvPr/>
        </p:nvCxnSpPr>
        <p:spPr>
          <a:xfrm>
            <a:off x="4838239" y="695425"/>
            <a:ext cx="44415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29"/>
          <p:cNvSpPr/>
          <p:nvPr/>
        </p:nvSpPr>
        <p:spPr>
          <a:xfrm>
            <a:off x="973225" y="2584997"/>
            <a:ext cx="1816200" cy="707400"/>
          </a:xfrm>
          <a:prstGeom prst="rect">
            <a:avLst/>
          </a:prstGeom>
          <a:solidFill>
            <a:srgbClr val="A1C448"/>
          </a:solidFill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4874950" y="1660572"/>
            <a:ext cx="1023900" cy="407400"/>
          </a:xfrm>
          <a:prstGeom prst="rect">
            <a:avLst/>
          </a:prstGeom>
          <a:solidFill>
            <a:srgbClr val="EA9999">
              <a:alpha val="28570"/>
            </a:srgbClr>
          </a:solidFill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Streamlit</a:t>
            </a:r>
            <a:endParaRPr b="1" sz="1000"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Oxygen"/>
                <a:ea typeface="Oxygen"/>
                <a:cs typeface="Oxygen"/>
                <a:sym typeface="Oxygen"/>
              </a:rPr>
              <a:t>(3 pages)</a:t>
            </a:r>
            <a:endParaRPr b="1" sz="1000"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44" name="Google Shape;444;p29"/>
          <p:cNvSpPr/>
          <p:nvPr/>
        </p:nvSpPr>
        <p:spPr>
          <a:xfrm>
            <a:off x="7566300" y="1510875"/>
            <a:ext cx="1315200" cy="606300"/>
          </a:xfrm>
          <a:prstGeom prst="rect">
            <a:avLst/>
          </a:prstGeom>
          <a:solidFill>
            <a:srgbClr val="EA9999">
              <a:alpha val="28570"/>
            </a:srgbClr>
          </a:solidFill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Visualization empreinte environnementale</a:t>
            </a:r>
            <a:endParaRPr b="1"/>
          </a:p>
        </p:txBody>
      </p:sp>
      <p:sp>
        <p:nvSpPr>
          <p:cNvPr id="445" name="Google Shape;445;p29"/>
          <p:cNvSpPr/>
          <p:nvPr/>
        </p:nvSpPr>
        <p:spPr>
          <a:xfrm>
            <a:off x="4874950" y="2635550"/>
            <a:ext cx="1023900" cy="606300"/>
          </a:xfrm>
          <a:prstGeom prst="rect">
            <a:avLst/>
          </a:prstGeom>
          <a:solidFill>
            <a:srgbClr val="EA9999">
              <a:alpha val="28570"/>
            </a:srgbClr>
          </a:solidFill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Récuperation choix ingrédients</a:t>
            </a:r>
            <a:endParaRPr b="1"/>
          </a:p>
        </p:txBody>
      </p:sp>
      <p:sp>
        <p:nvSpPr>
          <p:cNvPr id="446" name="Google Shape;446;p29"/>
          <p:cNvSpPr/>
          <p:nvPr/>
        </p:nvSpPr>
        <p:spPr>
          <a:xfrm>
            <a:off x="6332350" y="1510875"/>
            <a:ext cx="1023900" cy="707400"/>
          </a:xfrm>
          <a:prstGeom prst="rect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Choix du plat ou ingrédients à évaluer</a:t>
            </a:r>
            <a:endParaRPr/>
          </a:p>
        </p:txBody>
      </p:sp>
      <p:sp>
        <p:nvSpPr>
          <p:cNvPr id="447" name="Google Shape;447;p29"/>
          <p:cNvSpPr/>
          <p:nvPr/>
        </p:nvSpPr>
        <p:spPr>
          <a:xfrm>
            <a:off x="4874950" y="3809422"/>
            <a:ext cx="1023900" cy="407400"/>
          </a:xfrm>
          <a:prstGeom prst="rect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Heroku</a:t>
            </a:r>
            <a:endParaRPr/>
          </a:p>
        </p:txBody>
      </p:sp>
      <p:sp>
        <p:nvSpPr>
          <p:cNvPr id="448" name="Google Shape;448;p29"/>
          <p:cNvSpPr/>
          <p:nvPr/>
        </p:nvSpPr>
        <p:spPr>
          <a:xfrm>
            <a:off x="3786975" y="1592172"/>
            <a:ext cx="544200" cy="5442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9" name="Google Shape;4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73378">
            <a:off x="3842015" y="1621329"/>
            <a:ext cx="434119" cy="45553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9"/>
          <p:cNvSpPr/>
          <p:nvPr/>
        </p:nvSpPr>
        <p:spPr>
          <a:xfrm>
            <a:off x="3786975" y="2666597"/>
            <a:ext cx="544200" cy="5442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4250" y="2666597"/>
            <a:ext cx="509613" cy="5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29"/>
          <p:cNvSpPr/>
          <p:nvPr/>
        </p:nvSpPr>
        <p:spPr>
          <a:xfrm>
            <a:off x="3786963" y="3741022"/>
            <a:ext cx="544200" cy="544200"/>
          </a:xfrm>
          <a:prstGeom prst="ellipse">
            <a:avLst/>
          </a:prstGeom>
          <a:solidFill>
            <a:srgbClr val="EA9999">
              <a:alpha val="28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3" name="Google Shape;45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370457">
            <a:off x="3875038" y="3626737"/>
            <a:ext cx="368048" cy="7727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29"/>
          <p:cNvCxnSpPr>
            <a:endCxn id="450" idx="2"/>
          </p:cNvCxnSpPr>
          <p:nvPr/>
        </p:nvCxnSpPr>
        <p:spPr>
          <a:xfrm>
            <a:off x="2789475" y="2938097"/>
            <a:ext cx="9975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29"/>
          <p:cNvCxnSpPr>
            <a:stCxn id="442" idx="3"/>
            <a:endCxn id="448" idx="2"/>
          </p:cNvCxnSpPr>
          <p:nvPr/>
        </p:nvCxnSpPr>
        <p:spPr>
          <a:xfrm flipH="1" rot="10800000">
            <a:off x="2789425" y="1864397"/>
            <a:ext cx="997500" cy="1074300"/>
          </a:xfrm>
          <a:prstGeom prst="bentConnector3">
            <a:avLst>
              <a:gd fmla="val 50003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29"/>
          <p:cNvCxnSpPr>
            <a:stCxn id="442" idx="3"/>
            <a:endCxn id="452" idx="2"/>
          </p:cNvCxnSpPr>
          <p:nvPr/>
        </p:nvCxnSpPr>
        <p:spPr>
          <a:xfrm>
            <a:off x="2789425" y="2938697"/>
            <a:ext cx="997500" cy="1074300"/>
          </a:xfrm>
          <a:prstGeom prst="bentConnector3">
            <a:avLst>
              <a:gd fmla="val 50002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29"/>
          <p:cNvCxnSpPr>
            <a:stCxn id="448" idx="6"/>
            <a:endCxn id="443" idx="1"/>
          </p:cNvCxnSpPr>
          <p:nvPr/>
        </p:nvCxnSpPr>
        <p:spPr>
          <a:xfrm>
            <a:off x="4331175" y="1864272"/>
            <a:ext cx="5439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29"/>
          <p:cNvCxnSpPr>
            <a:stCxn id="450" idx="6"/>
            <a:endCxn id="445" idx="1"/>
          </p:cNvCxnSpPr>
          <p:nvPr/>
        </p:nvCxnSpPr>
        <p:spPr>
          <a:xfrm>
            <a:off x="4331175" y="2938697"/>
            <a:ext cx="543900" cy="600"/>
          </a:xfrm>
          <a:prstGeom prst="bentConnector3">
            <a:avLst>
              <a:gd fmla="val 49989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29"/>
          <p:cNvCxnSpPr>
            <a:stCxn id="452" idx="6"/>
            <a:endCxn id="447" idx="1"/>
          </p:cNvCxnSpPr>
          <p:nvPr/>
        </p:nvCxnSpPr>
        <p:spPr>
          <a:xfrm>
            <a:off x="4331163" y="4013122"/>
            <a:ext cx="5439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rgbClr val="A1C44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29"/>
          <p:cNvSpPr txBox="1"/>
          <p:nvPr>
            <p:ph idx="4294967295" type="ctrTitle"/>
          </p:nvPr>
        </p:nvSpPr>
        <p:spPr>
          <a:xfrm>
            <a:off x="3455162" y="1260175"/>
            <a:ext cx="12078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Front-end</a:t>
            </a:r>
            <a:endParaRPr sz="1200"/>
          </a:p>
        </p:txBody>
      </p:sp>
      <p:sp>
        <p:nvSpPr>
          <p:cNvPr id="461" name="Google Shape;461;p29"/>
          <p:cNvSpPr txBox="1"/>
          <p:nvPr>
            <p:ph idx="4294967295" type="ctrTitle"/>
          </p:nvPr>
        </p:nvSpPr>
        <p:spPr>
          <a:xfrm>
            <a:off x="3509162" y="3408263"/>
            <a:ext cx="12078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Déploiement</a:t>
            </a:r>
            <a:endParaRPr sz="1200"/>
          </a:p>
        </p:txBody>
      </p:sp>
      <p:sp>
        <p:nvSpPr>
          <p:cNvPr id="462" name="Google Shape;462;p29"/>
          <p:cNvSpPr/>
          <p:nvPr/>
        </p:nvSpPr>
        <p:spPr>
          <a:xfrm>
            <a:off x="7847701" y="2743622"/>
            <a:ext cx="1023900" cy="407400"/>
          </a:xfrm>
          <a:prstGeom prst="rect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model.joblib</a:t>
            </a:r>
            <a:endParaRPr/>
          </a:p>
        </p:txBody>
      </p:sp>
      <p:sp>
        <p:nvSpPr>
          <p:cNvPr id="463" name="Google Shape;463;p29"/>
          <p:cNvSpPr txBox="1"/>
          <p:nvPr>
            <p:ph idx="4294967295" type="ctrTitle"/>
          </p:nvPr>
        </p:nvSpPr>
        <p:spPr>
          <a:xfrm>
            <a:off x="3509162" y="2334225"/>
            <a:ext cx="1207800" cy="2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Backend</a:t>
            </a:r>
            <a:endParaRPr sz="1200"/>
          </a:p>
        </p:txBody>
      </p:sp>
      <p:sp>
        <p:nvSpPr>
          <p:cNvPr id="464" name="Google Shape;464;p29"/>
          <p:cNvSpPr txBox="1"/>
          <p:nvPr/>
        </p:nvSpPr>
        <p:spPr>
          <a:xfrm>
            <a:off x="6924000" y="245130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solidFill>
                  <a:srgbClr val="657C2B"/>
                </a:solidFill>
                <a:latin typeface="Oxygen"/>
                <a:ea typeface="Oxygen"/>
                <a:cs typeface="Oxygen"/>
                <a:sym typeface="Oxygen"/>
              </a:rPr>
              <a:t>Prediction score EF </a:t>
            </a:r>
            <a:endParaRPr b="1" i="1">
              <a:solidFill>
                <a:srgbClr val="657C2B"/>
              </a:solidFill>
            </a:endParaRPr>
          </a:p>
        </p:txBody>
      </p:sp>
      <p:cxnSp>
        <p:nvCxnSpPr>
          <p:cNvPr id="465" name="Google Shape;465;p29"/>
          <p:cNvCxnSpPr>
            <a:stCxn id="445" idx="3"/>
          </p:cNvCxnSpPr>
          <p:nvPr/>
        </p:nvCxnSpPr>
        <p:spPr>
          <a:xfrm>
            <a:off x="5898850" y="2938700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6" name="Google Shape;466;p29"/>
          <p:cNvSpPr/>
          <p:nvPr/>
        </p:nvSpPr>
        <p:spPr>
          <a:xfrm>
            <a:off x="6361326" y="2743622"/>
            <a:ext cx="1023900" cy="407400"/>
          </a:xfrm>
          <a:prstGeom prst="rect">
            <a:avLst/>
          </a:prstGeom>
          <a:noFill/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Récupération</a:t>
            </a:r>
            <a:r>
              <a:rPr lang="en" sz="10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rPr>
              <a:t> pipeline</a:t>
            </a:r>
            <a:endParaRPr sz="1000">
              <a:solidFill>
                <a:schemeClr val="dk1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cxnSp>
        <p:nvCxnSpPr>
          <p:cNvPr id="467" name="Google Shape;467;p29"/>
          <p:cNvCxnSpPr/>
          <p:nvPr/>
        </p:nvCxnSpPr>
        <p:spPr>
          <a:xfrm>
            <a:off x="7385225" y="2947325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29"/>
          <p:cNvCxnSpPr/>
          <p:nvPr/>
        </p:nvCxnSpPr>
        <p:spPr>
          <a:xfrm>
            <a:off x="5923675" y="4013125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29"/>
          <p:cNvSpPr/>
          <p:nvPr/>
        </p:nvSpPr>
        <p:spPr>
          <a:xfrm>
            <a:off x="107350" y="2136375"/>
            <a:ext cx="2682000" cy="1604700"/>
          </a:xfrm>
          <a:prstGeom prst="rect">
            <a:avLst/>
          </a:prstGeom>
          <a:solidFill>
            <a:srgbClr val="A1C448"/>
          </a:solidFill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bril Fatface"/>
              <a:ea typeface="Abril Fatface"/>
              <a:cs typeface="Abril Fatface"/>
              <a:sym typeface="Abril Fatface"/>
            </a:endParaRPr>
          </a:p>
        </p:txBody>
      </p:sp>
      <p:pic>
        <p:nvPicPr>
          <p:cNvPr id="470" name="Google Shape;4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1700" y="2283175"/>
            <a:ext cx="2571564" cy="131047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9"/>
          <p:cNvSpPr/>
          <p:nvPr/>
        </p:nvSpPr>
        <p:spPr>
          <a:xfrm>
            <a:off x="8424006" y="4426044"/>
            <a:ext cx="297893" cy="340063"/>
          </a:xfrm>
          <a:custGeom>
            <a:rect b="b" l="l" r="r" t="t"/>
            <a:pathLst>
              <a:path extrusionOk="0" h="12193" w="10681">
                <a:moveTo>
                  <a:pt x="8475" y="693"/>
                </a:moveTo>
                <a:cubicBezTo>
                  <a:pt x="8318" y="1513"/>
                  <a:pt x="7562" y="2111"/>
                  <a:pt x="6742" y="2111"/>
                </a:cubicBezTo>
                <a:cubicBezTo>
                  <a:pt x="6333" y="2111"/>
                  <a:pt x="5986" y="2237"/>
                  <a:pt x="5671" y="2426"/>
                </a:cubicBezTo>
                <a:lnTo>
                  <a:pt x="5671" y="1765"/>
                </a:lnTo>
                <a:cubicBezTo>
                  <a:pt x="5671" y="1166"/>
                  <a:pt x="6144" y="693"/>
                  <a:pt x="6742" y="693"/>
                </a:cubicBezTo>
                <a:close/>
                <a:moveTo>
                  <a:pt x="7089" y="4285"/>
                </a:moveTo>
                <a:cubicBezTo>
                  <a:pt x="8853" y="4285"/>
                  <a:pt x="9924" y="5356"/>
                  <a:pt x="9924" y="7120"/>
                </a:cubicBezTo>
                <a:cubicBezTo>
                  <a:pt x="9956" y="8129"/>
                  <a:pt x="9609" y="9231"/>
                  <a:pt x="9074" y="10082"/>
                </a:cubicBezTo>
                <a:cubicBezTo>
                  <a:pt x="8507" y="10933"/>
                  <a:pt x="7814" y="11405"/>
                  <a:pt x="7089" y="11405"/>
                </a:cubicBezTo>
                <a:cubicBezTo>
                  <a:pt x="6931" y="11405"/>
                  <a:pt x="6774" y="11374"/>
                  <a:pt x="6648" y="11342"/>
                </a:cubicBezTo>
                <a:cubicBezTo>
                  <a:pt x="6238" y="11216"/>
                  <a:pt x="5766" y="11122"/>
                  <a:pt x="5325" y="11122"/>
                </a:cubicBezTo>
                <a:cubicBezTo>
                  <a:pt x="4884" y="11122"/>
                  <a:pt x="4411" y="11216"/>
                  <a:pt x="3970" y="11342"/>
                </a:cubicBezTo>
                <a:cubicBezTo>
                  <a:pt x="3812" y="11374"/>
                  <a:pt x="3655" y="11405"/>
                  <a:pt x="3560" y="11405"/>
                </a:cubicBezTo>
                <a:cubicBezTo>
                  <a:pt x="2836" y="11405"/>
                  <a:pt x="2143" y="10901"/>
                  <a:pt x="1576" y="10082"/>
                </a:cubicBezTo>
                <a:cubicBezTo>
                  <a:pt x="1040" y="9200"/>
                  <a:pt x="725" y="8097"/>
                  <a:pt x="725" y="7120"/>
                </a:cubicBezTo>
                <a:cubicBezTo>
                  <a:pt x="725" y="5356"/>
                  <a:pt x="1765" y="4285"/>
                  <a:pt x="3560" y="4285"/>
                </a:cubicBezTo>
                <a:cubicBezTo>
                  <a:pt x="3970" y="4285"/>
                  <a:pt x="4380" y="4348"/>
                  <a:pt x="4726" y="4474"/>
                </a:cubicBezTo>
                <a:cubicBezTo>
                  <a:pt x="4821" y="4506"/>
                  <a:pt x="4884" y="4506"/>
                  <a:pt x="4978" y="4569"/>
                </a:cubicBezTo>
                <a:lnTo>
                  <a:pt x="4978" y="5293"/>
                </a:lnTo>
                <a:cubicBezTo>
                  <a:pt x="4663" y="5262"/>
                  <a:pt x="4348" y="5199"/>
                  <a:pt x="4065" y="5041"/>
                </a:cubicBezTo>
                <a:cubicBezTo>
                  <a:pt x="4021" y="5015"/>
                  <a:pt x="3971" y="5003"/>
                  <a:pt x="3919" y="5003"/>
                </a:cubicBezTo>
                <a:cubicBezTo>
                  <a:pt x="3783" y="5003"/>
                  <a:pt x="3638" y="5084"/>
                  <a:pt x="3592" y="5199"/>
                </a:cubicBezTo>
                <a:cubicBezTo>
                  <a:pt x="3497" y="5356"/>
                  <a:pt x="3592" y="5577"/>
                  <a:pt x="3749" y="5671"/>
                </a:cubicBezTo>
                <a:cubicBezTo>
                  <a:pt x="4254" y="5892"/>
                  <a:pt x="4758" y="6018"/>
                  <a:pt x="5325" y="6018"/>
                </a:cubicBezTo>
                <a:cubicBezTo>
                  <a:pt x="5860" y="6018"/>
                  <a:pt x="6427" y="5892"/>
                  <a:pt x="6900" y="5671"/>
                </a:cubicBezTo>
                <a:cubicBezTo>
                  <a:pt x="7057" y="5577"/>
                  <a:pt x="7120" y="5356"/>
                  <a:pt x="7057" y="5199"/>
                </a:cubicBezTo>
                <a:cubicBezTo>
                  <a:pt x="6989" y="5084"/>
                  <a:pt x="6854" y="5003"/>
                  <a:pt x="6725" y="5003"/>
                </a:cubicBezTo>
                <a:cubicBezTo>
                  <a:pt x="6676" y="5003"/>
                  <a:pt x="6628" y="5015"/>
                  <a:pt x="6585" y="5041"/>
                </a:cubicBezTo>
                <a:cubicBezTo>
                  <a:pt x="6301" y="5199"/>
                  <a:pt x="5986" y="5262"/>
                  <a:pt x="5671" y="5293"/>
                </a:cubicBezTo>
                <a:lnTo>
                  <a:pt x="5671" y="4569"/>
                </a:lnTo>
                <a:cubicBezTo>
                  <a:pt x="5766" y="4569"/>
                  <a:pt x="5829" y="4506"/>
                  <a:pt x="5923" y="4474"/>
                </a:cubicBezTo>
                <a:cubicBezTo>
                  <a:pt x="6270" y="4348"/>
                  <a:pt x="6648" y="4285"/>
                  <a:pt x="7089" y="4285"/>
                </a:cubicBezTo>
                <a:close/>
                <a:moveTo>
                  <a:pt x="6774" y="0"/>
                </a:moveTo>
                <a:cubicBezTo>
                  <a:pt x="5797" y="0"/>
                  <a:pt x="5010" y="788"/>
                  <a:pt x="5010" y="1765"/>
                </a:cubicBezTo>
                <a:cubicBezTo>
                  <a:pt x="4695" y="1513"/>
                  <a:pt x="4348" y="1418"/>
                  <a:pt x="3938" y="1418"/>
                </a:cubicBezTo>
                <a:cubicBezTo>
                  <a:pt x="3749" y="1418"/>
                  <a:pt x="3592" y="1576"/>
                  <a:pt x="3592" y="1765"/>
                </a:cubicBezTo>
                <a:cubicBezTo>
                  <a:pt x="3592" y="1954"/>
                  <a:pt x="3749" y="2111"/>
                  <a:pt x="3938" y="2111"/>
                </a:cubicBezTo>
                <a:cubicBezTo>
                  <a:pt x="4537" y="2111"/>
                  <a:pt x="5010" y="2584"/>
                  <a:pt x="5010" y="3182"/>
                </a:cubicBezTo>
                <a:lnTo>
                  <a:pt x="5010" y="3812"/>
                </a:lnTo>
                <a:cubicBezTo>
                  <a:pt x="4569" y="3655"/>
                  <a:pt x="4096" y="3560"/>
                  <a:pt x="3592" y="3560"/>
                </a:cubicBezTo>
                <a:cubicBezTo>
                  <a:pt x="1513" y="3560"/>
                  <a:pt x="0" y="4884"/>
                  <a:pt x="0" y="7152"/>
                </a:cubicBezTo>
                <a:cubicBezTo>
                  <a:pt x="0" y="8286"/>
                  <a:pt x="347" y="9515"/>
                  <a:pt x="977" y="10491"/>
                </a:cubicBezTo>
                <a:cubicBezTo>
                  <a:pt x="1702" y="11594"/>
                  <a:pt x="2615" y="12193"/>
                  <a:pt x="3560" y="12193"/>
                </a:cubicBezTo>
                <a:cubicBezTo>
                  <a:pt x="3781" y="12193"/>
                  <a:pt x="3970" y="12161"/>
                  <a:pt x="4222" y="12130"/>
                </a:cubicBezTo>
                <a:cubicBezTo>
                  <a:pt x="4600" y="12004"/>
                  <a:pt x="4970" y="11941"/>
                  <a:pt x="5340" y="11941"/>
                </a:cubicBezTo>
                <a:cubicBezTo>
                  <a:pt x="5711" y="11941"/>
                  <a:pt x="6081" y="12004"/>
                  <a:pt x="6459" y="12130"/>
                </a:cubicBezTo>
                <a:cubicBezTo>
                  <a:pt x="6648" y="12193"/>
                  <a:pt x="6900" y="12193"/>
                  <a:pt x="7152" y="12193"/>
                </a:cubicBezTo>
                <a:cubicBezTo>
                  <a:pt x="8097" y="12193"/>
                  <a:pt x="8979" y="11594"/>
                  <a:pt x="9704" y="10491"/>
                </a:cubicBezTo>
                <a:cubicBezTo>
                  <a:pt x="10334" y="9546"/>
                  <a:pt x="10681" y="8286"/>
                  <a:pt x="10681" y="7152"/>
                </a:cubicBezTo>
                <a:cubicBezTo>
                  <a:pt x="10681" y="4884"/>
                  <a:pt x="9168" y="3560"/>
                  <a:pt x="7089" y="3560"/>
                </a:cubicBezTo>
                <a:cubicBezTo>
                  <a:pt x="6585" y="3560"/>
                  <a:pt x="6112" y="3655"/>
                  <a:pt x="5671" y="3812"/>
                </a:cubicBezTo>
                <a:lnTo>
                  <a:pt x="5671" y="3340"/>
                </a:lnTo>
                <a:lnTo>
                  <a:pt x="5797" y="3214"/>
                </a:lnTo>
                <a:cubicBezTo>
                  <a:pt x="6081" y="2930"/>
                  <a:pt x="6396" y="2836"/>
                  <a:pt x="6774" y="2836"/>
                </a:cubicBezTo>
                <a:cubicBezTo>
                  <a:pt x="8160" y="2836"/>
                  <a:pt x="9263" y="1733"/>
                  <a:pt x="9263" y="347"/>
                </a:cubicBezTo>
                <a:cubicBezTo>
                  <a:pt x="9263" y="158"/>
                  <a:pt x="9105" y="0"/>
                  <a:pt x="891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9"/>
          <p:cNvSpPr/>
          <p:nvPr/>
        </p:nvSpPr>
        <p:spPr>
          <a:xfrm>
            <a:off x="8013935" y="4426030"/>
            <a:ext cx="338334" cy="340091"/>
          </a:xfrm>
          <a:custGeom>
            <a:rect b="b" l="l" r="r" t="t"/>
            <a:pathLst>
              <a:path extrusionOk="0" h="12194" w="12131">
                <a:moveTo>
                  <a:pt x="4632" y="725"/>
                </a:moveTo>
                <a:cubicBezTo>
                  <a:pt x="5609" y="725"/>
                  <a:pt x="6396" y="1513"/>
                  <a:pt x="6396" y="2490"/>
                </a:cubicBezTo>
                <a:cubicBezTo>
                  <a:pt x="6365" y="2679"/>
                  <a:pt x="6522" y="2836"/>
                  <a:pt x="6680" y="2899"/>
                </a:cubicBezTo>
                <a:cubicBezTo>
                  <a:pt x="7341" y="2994"/>
                  <a:pt x="7814" y="3592"/>
                  <a:pt x="7814" y="4317"/>
                </a:cubicBezTo>
                <a:cubicBezTo>
                  <a:pt x="7814" y="4695"/>
                  <a:pt x="7656" y="5042"/>
                  <a:pt x="7404" y="5325"/>
                </a:cubicBezTo>
                <a:cubicBezTo>
                  <a:pt x="7184" y="5483"/>
                  <a:pt x="7278" y="5798"/>
                  <a:pt x="7530" y="5924"/>
                </a:cubicBezTo>
                <a:cubicBezTo>
                  <a:pt x="8129" y="6207"/>
                  <a:pt x="8539" y="6869"/>
                  <a:pt x="8539" y="7530"/>
                </a:cubicBezTo>
                <a:cubicBezTo>
                  <a:pt x="8539" y="8507"/>
                  <a:pt x="7751" y="9295"/>
                  <a:pt x="6774" y="9295"/>
                </a:cubicBezTo>
                <a:lnTo>
                  <a:pt x="4979" y="9295"/>
                </a:lnTo>
                <a:lnTo>
                  <a:pt x="4979" y="6932"/>
                </a:lnTo>
                <a:lnTo>
                  <a:pt x="6333" y="5609"/>
                </a:lnTo>
                <a:cubicBezTo>
                  <a:pt x="6491" y="5451"/>
                  <a:pt x="6491" y="5231"/>
                  <a:pt x="6333" y="5073"/>
                </a:cubicBezTo>
                <a:cubicBezTo>
                  <a:pt x="6254" y="4994"/>
                  <a:pt x="6168" y="4955"/>
                  <a:pt x="6081" y="4955"/>
                </a:cubicBezTo>
                <a:cubicBezTo>
                  <a:pt x="5995" y="4955"/>
                  <a:pt x="5908" y="4994"/>
                  <a:pt x="5829" y="5073"/>
                </a:cubicBezTo>
                <a:lnTo>
                  <a:pt x="4979" y="5924"/>
                </a:lnTo>
                <a:lnTo>
                  <a:pt x="4979" y="2490"/>
                </a:lnTo>
                <a:cubicBezTo>
                  <a:pt x="4979" y="2301"/>
                  <a:pt x="4821" y="2143"/>
                  <a:pt x="4632" y="2143"/>
                </a:cubicBezTo>
                <a:cubicBezTo>
                  <a:pt x="4443" y="2143"/>
                  <a:pt x="4285" y="2301"/>
                  <a:pt x="4285" y="2490"/>
                </a:cubicBezTo>
                <a:lnTo>
                  <a:pt x="4285" y="4506"/>
                </a:lnTo>
                <a:lnTo>
                  <a:pt x="3466" y="3655"/>
                </a:lnTo>
                <a:cubicBezTo>
                  <a:pt x="3388" y="3577"/>
                  <a:pt x="3293" y="3537"/>
                  <a:pt x="3198" y="3537"/>
                </a:cubicBezTo>
                <a:cubicBezTo>
                  <a:pt x="3104" y="3537"/>
                  <a:pt x="3009" y="3577"/>
                  <a:pt x="2931" y="3655"/>
                </a:cubicBezTo>
                <a:cubicBezTo>
                  <a:pt x="2773" y="3844"/>
                  <a:pt x="2773" y="4033"/>
                  <a:pt x="2931" y="4191"/>
                </a:cubicBezTo>
                <a:lnTo>
                  <a:pt x="4285" y="5514"/>
                </a:lnTo>
                <a:lnTo>
                  <a:pt x="4285" y="7373"/>
                </a:lnTo>
                <a:lnTo>
                  <a:pt x="3466" y="6554"/>
                </a:lnTo>
                <a:cubicBezTo>
                  <a:pt x="3388" y="6475"/>
                  <a:pt x="3293" y="6436"/>
                  <a:pt x="3198" y="6436"/>
                </a:cubicBezTo>
                <a:cubicBezTo>
                  <a:pt x="3104" y="6436"/>
                  <a:pt x="3009" y="6475"/>
                  <a:pt x="2931" y="6554"/>
                </a:cubicBezTo>
                <a:cubicBezTo>
                  <a:pt x="2773" y="6711"/>
                  <a:pt x="2773" y="6900"/>
                  <a:pt x="2931" y="7058"/>
                </a:cubicBezTo>
                <a:lnTo>
                  <a:pt x="4285" y="8413"/>
                </a:lnTo>
                <a:lnTo>
                  <a:pt x="4285" y="9295"/>
                </a:lnTo>
                <a:lnTo>
                  <a:pt x="2521" y="9295"/>
                </a:lnTo>
                <a:cubicBezTo>
                  <a:pt x="1513" y="9295"/>
                  <a:pt x="694" y="8507"/>
                  <a:pt x="694" y="7530"/>
                </a:cubicBezTo>
                <a:cubicBezTo>
                  <a:pt x="694" y="6837"/>
                  <a:pt x="1103" y="6207"/>
                  <a:pt x="1734" y="5924"/>
                </a:cubicBezTo>
                <a:cubicBezTo>
                  <a:pt x="1954" y="5798"/>
                  <a:pt x="1986" y="5514"/>
                  <a:pt x="1828" y="5325"/>
                </a:cubicBezTo>
                <a:cubicBezTo>
                  <a:pt x="1576" y="5042"/>
                  <a:pt x="1418" y="4695"/>
                  <a:pt x="1418" y="4317"/>
                </a:cubicBezTo>
                <a:cubicBezTo>
                  <a:pt x="1418" y="3624"/>
                  <a:pt x="1891" y="3057"/>
                  <a:pt x="2584" y="2899"/>
                </a:cubicBezTo>
                <a:cubicBezTo>
                  <a:pt x="2742" y="2836"/>
                  <a:pt x="2899" y="2679"/>
                  <a:pt x="2868" y="2490"/>
                </a:cubicBezTo>
                <a:cubicBezTo>
                  <a:pt x="2868" y="1513"/>
                  <a:pt x="3655" y="725"/>
                  <a:pt x="4632" y="725"/>
                </a:cubicBezTo>
                <a:close/>
                <a:moveTo>
                  <a:pt x="7467" y="725"/>
                </a:moveTo>
                <a:cubicBezTo>
                  <a:pt x="8444" y="725"/>
                  <a:pt x="9295" y="1513"/>
                  <a:pt x="9232" y="2584"/>
                </a:cubicBezTo>
                <a:cubicBezTo>
                  <a:pt x="9232" y="2742"/>
                  <a:pt x="9358" y="2899"/>
                  <a:pt x="9515" y="2931"/>
                </a:cubicBezTo>
                <a:cubicBezTo>
                  <a:pt x="10177" y="3057"/>
                  <a:pt x="10712" y="3624"/>
                  <a:pt x="10712" y="4348"/>
                </a:cubicBezTo>
                <a:cubicBezTo>
                  <a:pt x="10712" y="4726"/>
                  <a:pt x="10555" y="5105"/>
                  <a:pt x="10271" y="5357"/>
                </a:cubicBezTo>
                <a:cubicBezTo>
                  <a:pt x="10082" y="5514"/>
                  <a:pt x="10145" y="5829"/>
                  <a:pt x="10397" y="5955"/>
                </a:cubicBezTo>
                <a:cubicBezTo>
                  <a:pt x="11027" y="6239"/>
                  <a:pt x="11406" y="6900"/>
                  <a:pt x="11406" y="7562"/>
                </a:cubicBezTo>
                <a:cubicBezTo>
                  <a:pt x="11406" y="8570"/>
                  <a:pt x="10586" y="9358"/>
                  <a:pt x="9610" y="9358"/>
                </a:cubicBezTo>
                <a:lnTo>
                  <a:pt x="8507" y="9358"/>
                </a:lnTo>
                <a:cubicBezTo>
                  <a:pt x="8980" y="8885"/>
                  <a:pt x="9232" y="8224"/>
                  <a:pt x="9232" y="7562"/>
                </a:cubicBezTo>
                <a:cubicBezTo>
                  <a:pt x="9232" y="6743"/>
                  <a:pt x="8854" y="5987"/>
                  <a:pt x="8192" y="5514"/>
                </a:cubicBezTo>
                <a:cubicBezTo>
                  <a:pt x="8413" y="5168"/>
                  <a:pt x="8539" y="4789"/>
                  <a:pt x="8539" y="4348"/>
                </a:cubicBezTo>
                <a:cubicBezTo>
                  <a:pt x="8539" y="3435"/>
                  <a:pt x="7940" y="2616"/>
                  <a:pt x="7089" y="2332"/>
                </a:cubicBezTo>
                <a:cubicBezTo>
                  <a:pt x="7058" y="1828"/>
                  <a:pt x="6837" y="1387"/>
                  <a:pt x="6554" y="1009"/>
                </a:cubicBezTo>
                <a:cubicBezTo>
                  <a:pt x="6837" y="788"/>
                  <a:pt x="7152" y="725"/>
                  <a:pt x="7467" y="725"/>
                </a:cubicBezTo>
                <a:close/>
                <a:moveTo>
                  <a:pt x="7121" y="10019"/>
                </a:moveTo>
                <a:lnTo>
                  <a:pt x="7121" y="11469"/>
                </a:lnTo>
                <a:lnTo>
                  <a:pt x="4979" y="11469"/>
                </a:lnTo>
                <a:lnTo>
                  <a:pt x="4979" y="10019"/>
                </a:lnTo>
                <a:close/>
                <a:moveTo>
                  <a:pt x="4632" y="1"/>
                </a:moveTo>
                <a:cubicBezTo>
                  <a:pt x="3340" y="1"/>
                  <a:pt x="2269" y="1009"/>
                  <a:pt x="2175" y="2301"/>
                </a:cubicBezTo>
                <a:cubicBezTo>
                  <a:pt x="1292" y="2616"/>
                  <a:pt x="694" y="3403"/>
                  <a:pt x="694" y="4317"/>
                </a:cubicBezTo>
                <a:cubicBezTo>
                  <a:pt x="694" y="4726"/>
                  <a:pt x="820" y="5136"/>
                  <a:pt x="1072" y="5483"/>
                </a:cubicBezTo>
                <a:cubicBezTo>
                  <a:pt x="379" y="5955"/>
                  <a:pt x="1" y="6711"/>
                  <a:pt x="1" y="7530"/>
                </a:cubicBezTo>
                <a:cubicBezTo>
                  <a:pt x="1" y="8917"/>
                  <a:pt x="1135" y="10019"/>
                  <a:pt x="2521" y="10019"/>
                </a:cubicBezTo>
                <a:lnTo>
                  <a:pt x="4285" y="10019"/>
                </a:lnTo>
                <a:lnTo>
                  <a:pt x="4285" y="11469"/>
                </a:lnTo>
                <a:lnTo>
                  <a:pt x="2521" y="11469"/>
                </a:lnTo>
                <a:cubicBezTo>
                  <a:pt x="2332" y="11469"/>
                  <a:pt x="2175" y="11626"/>
                  <a:pt x="2175" y="11815"/>
                </a:cubicBezTo>
                <a:cubicBezTo>
                  <a:pt x="2175" y="12036"/>
                  <a:pt x="2332" y="12193"/>
                  <a:pt x="2521" y="12193"/>
                </a:cubicBezTo>
                <a:lnTo>
                  <a:pt x="9641" y="12193"/>
                </a:lnTo>
                <a:cubicBezTo>
                  <a:pt x="9830" y="12193"/>
                  <a:pt x="9988" y="12036"/>
                  <a:pt x="9988" y="11815"/>
                </a:cubicBezTo>
                <a:cubicBezTo>
                  <a:pt x="9988" y="11626"/>
                  <a:pt x="9830" y="11469"/>
                  <a:pt x="9641" y="11469"/>
                </a:cubicBezTo>
                <a:lnTo>
                  <a:pt x="7877" y="11469"/>
                </a:lnTo>
                <a:lnTo>
                  <a:pt x="7877" y="10019"/>
                </a:lnTo>
                <a:lnTo>
                  <a:pt x="9610" y="10019"/>
                </a:lnTo>
                <a:cubicBezTo>
                  <a:pt x="10964" y="10019"/>
                  <a:pt x="12130" y="8917"/>
                  <a:pt x="12130" y="7530"/>
                </a:cubicBezTo>
                <a:cubicBezTo>
                  <a:pt x="12130" y="6711"/>
                  <a:pt x="11721" y="5955"/>
                  <a:pt x="11059" y="5483"/>
                </a:cubicBezTo>
                <a:cubicBezTo>
                  <a:pt x="11280" y="5136"/>
                  <a:pt x="11406" y="4726"/>
                  <a:pt x="11406" y="4317"/>
                </a:cubicBezTo>
                <a:cubicBezTo>
                  <a:pt x="11406" y="3403"/>
                  <a:pt x="10838" y="2584"/>
                  <a:pt x="9956" y="2301"/>
                </a:cubicBezTo>
                <a:cubicBezTo>
                  <a:pt x="9830" y="1040"/>
                  <a:pt x="8791" y="1"/>
                  <a:pt x="7467" y="1"/>
                </a:cubicBezTo>
                <a:cubicBezTo>
                  <a:pt x="6963" y="1"/>
                  <a:pt x="6459" y="158"/>
                  <a:pt x="6050" y="442"/>
                </a:cubicBezTo>
                <a:cubicBezTo>
                  <a:pt x="5672" y="158"/>
                  <a:pt x="5168" y="1"/>
                  <a:pt x="463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4" name="Google Shape;474;p29"/>
          <p:cNvCxnSpPr/>
          <p:nvPr/>
        </p:nvCxnSpPr>
        <p:spPr>
          <a:xfrm>
            <a:off x="7339600" y="1896625"/>
            <a:ext cx="209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29"/>
          <p:cNvCxnSpPr/>
          <p:nvPr/>
        </p:nvCxnSpPr>
        <p:spPr>
          <a:xfrm>
            <a:off x="5923675" y="1879525"/>
            <a:ext cx="443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29"/>
          <p:cNvSpPr/>
          <p:nvPr/>
        </p:nvSpPr>
        <p:spPr>
          <a:xfrm>
            <a:off x="6391900" y="3770525"/>
            <a:ext cx="2479800" cy="407400"/>
          </a:xfrm>
          <a:prstGeom prst="rect">
            <a:avLst/>
          </a:prstGeom>
          <a:solidFill>
            <a:srgbClr val="EA9999">
              <a:alpha val="28570"/>
            </a:srgbClr>
          </a:solidFill>
          <a:ln cap="flat" cmpd="sng" w="19050">
            <a:solidFill>
              <a:srgbClr val="A1C44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https://envfoodprint.herokuapp.com/</a:t>
            </a:r>
            <a:endParaRPr b="1"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OD DAY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1C448"/>
      </a:accent1>
      <a:accent2>
        <a:srgbClr val="657C2B"/>
      </a:accent2>
      <a:accent3>
        <a:srgbClr val="DFEBC0"/>
      </a:accent3>
      <a:accent4>
        <a:srgbClr val="F7D1D1"/>
      </a:accent4>
      <a:accent5>
        <a:srgbClr val="F9E2E2"/>
      </a:accent5>
      <a:accent6>
        <a:srgbClr val="D24141"/>
      </a:accent6>
      <a:hlink>
        <a:srgbClr val="A1C44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